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3.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6799" r:id="rId4"/>
  </p:sldMasterIdLst>
  <p:notesMasterIdLst>
    <p:notesMasterId r:id="rId30"/>
  </p:notesMasterIdLst>
  <p:handoutMasterIdLst>
    <p:handoutMasterId r:id="rId31"/>
  </p:handoutMasterIdLst>
  <p:sldIdLst>
    <p:sldId id="695" r:id="rId5"/>
    <p:sldId id="696" r:id="rId6"/>
    <p:sldId id="697" r:id="rId7"/>
    <p:sldId id="713" r:id="rId8"/>
    <p:sldId id="719" r:id="rId9"/>
    <p:sldId id="714" r:id="rId10"/>
    <p:sldId id="720" r:id="rId11"/>
    <p:sldId id="715" r:id="rId12"/>
    <p:sldId id="716" r:id="rId13"/>
    <p:sldId id="700" r:id="rId14"/>
    <p:sldId id="698" r:id="rId15"/>
    <p:sldId id="718" r:id="rId16"/>
    <p:sldId id="702" r:id="rId17"/>
    <p:sldId id="721" r:id="rId18"/>
    <p:sldId id="722" r:id="rId19"/>
    <p:sldId id="701" r:id="rId20"/>
    <p:sldId id="703" r:id="rId21"/>
    <p:sldId id="704" r:id="rId22"/>
    <p:sldId id="706" r:id="rId23"/>
    <p:sldId id="705" r:id="rId24"/>
    <p:sldId id="711" r:id="rId25"/>
    <p:sldId id="710" r:id="rId26"/>
    <p:sldId id="707" r:id="rId27"/>
    <p:sldId id="699" r:id="rId28"/>
    <p:sldId id="692"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2020 DEV SUMMIT Template" id="{517F9699-4710-FC48-A450-3FD47793B632}">
          <p14:sldIdLst>
            <p14:sldId id="695"/>
            <p14:sldId id="696"/>
            <p14:sldId id="697"/>
            <p14:sldId id="713"/>
            <p14:sldId id="719"/>
            <p14:sldId id="714"/>
            <p14:sldId id="720"/>
            <p14:sldId id="715"/>
            <p14:sldId id="716"/>
            <p14:sldId id="700"/>
            <p14:sldId id="698"/>
            <p14:sldId id="718"/>
            <p14:sldId id="702"/>
            <p14:sldId id="721"/>
            <p14:sldId id="722"/>
            <p14:sldId id="701"/>
            <p14:sldId id="703"/>
            <p14:sldId id="704"/>
            <p14:sldId id="706"/>
            <p14:sldId id="705"/>
            <p14:sldId id="711"/>
            <p14:sldId id="710"/>
            <p14:sldId id="707"/>
            <p14:sldId id="699"/>
            <p14:sldId id="692"/>
          </p14:sldIdLst>
        </p14:section>
      </p14:sectionLst>
    </p:ext>
    <p:ext uri="{EFAFB233-063F-42B5-8137-9DF3F51BA10A}">
      <p15:sldGuideLst xmlns:p15="http://schemas.microsoft.com/office/powerpoint/2012/main">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0B46"/>
    <a:srgbClr val="FFFFFF"/>
    <a:srgbClr val="FFFF96"/>
    <a:srgbClr val="FFFF00"/>
    <a:srgbClr val="8F64F3"/>
    <a:srgbClr val="966FF3"/>
    <a:srgbClr val="A67FFF"/>
    <a:srgbClr val="693CD1"/>
    <a:srgbClr val="672BF4"/>
    <a:srgbClr val="0E1F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A9CDAB-0A25-264D-9AAE-7F8D73B66A52}" v="6" dt="2021-02-03T21:10:52.369"/>
    <p1510:client id="{46ACC323-3E14-5644-A41D-10752CFD300C}" v="457" dt="2021-02-04T19:16:32.838"/>
    <p1510:client id="{8CFF7F24-46F7-398C-567C-EFE6DC5258BA}" v="443" dt="2021-02-04T14:05:02.781"/>
    <p1510:client id="{CD0D2FBB-D95E-0584-BC1F-D0074433EB98}" v="24" dt="2021-02-08T16:00:33.5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458" autoAdjust="0"/>
    <p:restoredTop sz="69297" autoAdjust="0"/>
  </p:normalViewPr>
  <p:slideViewPr>
    <p:cSldViewPr snapToGrid="0" snapToObjects="1" showGuides="1">
      <p:cViewPr varScale="1">
        <p:scale>
          <a:sx n="96" d="100"/>
          <a:sy n="96" d="100"/>
        </p:scale>
        <p:origin x="2560" y="176"/>
      </p:cViewPr>
      <p:guideLst>
        <p:guide orient="horz" pos="430"/>
        <p:guide orient="horz" pos="3888"/>
        <p:guide pos="576"/>
        <p:guide pos="7104"/>
        <p:guide pos="431"/>
        <p:guide pos="724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17" d="100"/>
        <a:sy n="117"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2/8/2021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8T16:40:58.389"/>
    </inkml:context>
    <inkml:brush xml:id="br0">
      <inkml:brushProperty name="width" value="0.05" units="cm"/>
      <inkml:brushProperty name="height" value="0.05" units="cm"/>
      <inkml:brushProperty name="color" value="#030B46"/>
    </inkml:brush>
  </inkml:definitions>
  <inkml:trace contextRef="#ctx0" brushRef="#br0">244 438 24575,'-4'-9'0,"1"2"0,2 3 0,-2-2 0,2 1 0,-3-2 0,2 2 0,0 1 0,0 0 0,1 0 0,-1 0 0,0-1 0,-1 2 0,1-2 0,0 1 0,1-2 0,0-1 0,0 0 0,0-1 0,-1 1 0,0-1 0,-1-2 0,0 1 0,1 2 0,0 3 0,0 0 0,-1 1 0,0-3 0,-2 0 0,2 0 0,-1-1 0,0 1 0,0-2 0,0 2 0,-1-3 0,-1-2 0,-3-2 0,-1-2 0,2 3 0,1 3 0,3 2 0,-3-1 0,1 0 0,-3 0 0,4-1 0,-1 3 0,3 3 0,2 0 0,-2 2 0,1-2 0,-1 0 0,0-2 0,-2-3 0,0 0 0,-2-1 0,2 0 0,2 1 0,-1 1 0,3 2 0,-2 0 0,1 1 0,-2-1 0,2 1 0,-2 1 0,3 1 0,-2-2 0,-1-2 0,0 0 0,2 0 0,0 3 0,1 1 0,1 2 0,-1 6 0,1 0 0,0 4 0,0-2 0,0-1 0,0-1 0,0 0 0,0-2 0,0 0 0,1 0 0,0 0 0,0 2 0,1 0 0,0 0 0,-1-1 0,2-1 0,-2 1 0,0-1 0,1 1 0,-2 1 0,1-2 0,0 2 0,0-3 0,0 0 0,1 1 0,-1 0 0,0 1 0,1-3 0,-2 2 0,2-2 0,0 5 0,0-1 0,3 4 0,-3-2 0,3 2 0,-3-1 0,2 0 0,-1 2 0,1-3 0,-1-1 0,-1-3 0,-1-1 0,0-1 0,-1 0 0,2 1 0,-1 1 0,1 3 0,1 1 0,0 3 0,1-2 0,-1 0 0,0-3 0,-1-2 0,1 2 0,-1-1 0,1 3 0,0-1 0,0 0 0,-1-2 0,1 0 0,-2-2 0,1-1 0,-1 1 0,0-2 0,0 2 0,0-2 0,1 3 0,1 1 0,2 2 0,2 3 0,-1 0 0,0-2 0,-2-3 0,-2-3 0,0-1 0,-1 1 0,1 0 0,0 1 0,1-1 0,2 4 0,6 1 0,-1 0 0,1 0 0,-5-5 0,-4-5 0,-1-3 0,-1-6 0,0-4 0,0 0 0,0-4 0,0 5 0,0 2 0,-1 5 0,1 2 0,-3 2 0,1 0 0,-3-1 0,1-1 0,-1 1 0,4-1 0,-2 2 0,2-1 0,-1 3 0,1-1 0,-1 0 0,1 0 0,-3-4 0,-2-2 0,-3-4 0,0-1 0,0 1 0,1 3 0,3 1 0,0 1 0,2 3 0,-2-3 0,1 2 0,-1-2 0,1 1 0,0 0 0,1 3 0,3 4 0,1 7 0,2 4 0,1 5 0,1 0 0,-2-1 0,1 1 0,-1-4 0,1-1 0,-1-2 0,0-1 0,2 0 0,0 0 0,3 2 0,-2-2 0,3 1 0,-4-3 0,-1-1 0,-2-2 0,1 0 0,0 2 0,1 0 0,1 1 0,3 4 0,0-1 0,1 1 0,-1-1 0,-1-3 0,2 2 0,0-1 0,-3-3 0,-3 0 0,-3-3 0,-3-8 0,0 1 0,0-6 0,0 2 0,-1-1 0,-3-2 0,-2 1 0,1 0 0,1 4 0,0 2 0,3 0 0,-2 0 0,-3-3 0,-1-4 0,-9-13 0,-4-6 0,-5-9 0,2 7 0,4 4 0,7 11 0,6 5 0,4 7 0,5 6 0,4 9 0,4 6 0,3 3 0,2 1 0,-2-2 0,-1-1 0,0-2 0,-1 0 0,3 0 0,2 6 0,-1-3 0,-2 0 0,-4-8 0,-4-2 0,0-2 0,0 0 0,0 0 0,2 2 0,-1 0 0,2 1 0,1 3 0,-2 0 0,3 2 0,-3-1 0,0-4 0,-4-1 0,0-2 0,0 1 0,1 0 0,1 2 0,-1-2 0,-2-3 0,-1-1 0,-2-1 0,1 0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28T16:41:05.870"/>
    </inkml:context>
    <inkml:brush xml:id="br0">
      <inkml:brushProperty name="width" value="0.05" units="cm"/>
      <inkml:brushProperty name="height" value="0.05" units="cm"/>
      <inkml:brushProperty name="color" value="#030B46"/>
    </inkml:brush>
  </inkml:definitions>
  <inkml:trace contextRef="#ctx0" brushRef="#br0">93 336 24575,'6'-8'0,"2"-1"0,-2-1 0,3-2 0,-1-2 0,2-1 0,2-2 0,0-1 0,-1 3 0,-2 1 0,-3 6 0,-1 0 0,-2 5 0,2-4 0,0 3 0,2-3 0,1-1 0,1 1 0,-1 1 0,-1 0 0,-2 0 0,-1 1 0,-1-2 0,0 3 0,2-4 0,0 1 0,0-2 0,-1 0 0,0 0 0,-2 1 0,1 1 0,-2 3 0,1 1 0,-1 2 0,1-1 0,0 1 0,0 0 0,0-1 0,2-1 0,2-1 0,1-2 0,0 0 0,-1-3 0,-1 1 0,0 2 0,-4 2 0,2 3 0,-11 3 0,4-1 0,-11 4 0,1 0 0,0 1 0,1 1 0,5 0 0,2-1 0,-1 0 0,3-1 0,-2 0 0,2-1 0,-1 2 0,2-2 0,-1 1 0,1-1 0,-1 0 0,0 2 0,-2-1 0,-1 2 0,-3 0 0,1 2 0,-2-1 0,1 2 0,1-1 0,1 0 0,1 0 0,3-2 0,1-3 0,0 0 0,0 0 0,-1 1 0,-1 2 0,1 0 0,-2 1 0,-1 1 0,2-1 0,-2 1 0,3-1 0,-2 0 0,1-2 0,0 0 0,0 0 0,0 3 0,-2 0 0,0 2 0,0-2 0,3 0 0,-1-1 0,3-1 0,-2 0 0,2-1 0,-1-1 0,1-3 0,0 0 0,1-1 0,1 2 0,-1 0 0,0 1 0,-2 1 0,1 3 0,-1-1 0,2-2 0,-1 0 0,1-3 0,0 2 0,3-10 0,4 0 0,2-8 0,2-2 0,1 2 0,0-1 0,1 0 0,1 0 0,-1 1 0,0 2 0,4-2 0,-2 3 0,2-1 0,-2 1 0,-3 3 0,-2 2 0,-1 0 0,-1 3 0,1-3 0,1 1 0,0 0 0,0 0 0,-3 2 0,-1 1 0,-2 0 0,-1 1 0,2-2 0,1-2 0,2 0 0,4-4 0,2 2 0,1-3 0,0 0 0,-4 2 0,-2 0 0,-3 3 0,0 0 0,-1 1 0,0-1 0,0 1 0,1 0 0,-2 0 0,2 1 0,-3 0 0,1 0 0,-2 1 0,0 2 0,-1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4T01:39:13.663"/>
    </inkml:context>
    <inkml:brush xml:id="br0">
      <inkml:brushProperty name="width" value="0.2" units="cm"/>
      <inkml:brushProperty name="height" value="0.2" units="cm"/>
      <inkml:brushProperty name="color" value="#E71224"/>
    </inkml:brush>
  </inkml:definitions>
  <inkml:trace contextRef="#ctx0" brushRef="#br0">1788 4219 24575,'58'11'0,"0"0"0,1-1 0,-1 1 0,-6-1 0,1 1 0,9 1 0,1 1-1346,5 2 1,4 2 1345,-11-4 0,5 1 0,3 0-808,-4-1 0,5 1 0,1-1 0,2 1 808,3 2 0,1-1 0,3 1 0,5 0-547,-11-3 1,5 0 0,2 0 0,2 1 0,1-1 0,-1 1 453,6 1 0,1 0 1,0 1-1,2-1 0,2 1 1,2 0-318,-11-3 0,1 0 1,2 0-1,1 0 1,1 1-1,2-1 0,1 1 1,1 0 381,-9-2 0,2 1 1,1 0-1,2 0 1,0 1-1,0-1 1,1 0-1,-1 0 1,0-1-1,-1 0-175,-3 0 1,0-1-1,-2 1 1,0-1-1,0-1 1,1 1-1,1-1 1,2 1-1,1-1 1,3 0 202,-8-1 0,2 0 0,2 0 0,1 0 0,2 0 0,0 0 0,1 0 0,0-1 0,1 0 0,-1 0 0,0-1 0,0 0 0,-1 0-78,-1-1 1,1 0 0,-1-1 0,1 1 0,-1-1 0,1-1 0,-1 1 0,1-1 0,0 0-1,0-1 1,0 1 0,0-1 0,1 0 77,-4 0 0,0-1 0,0 1 0,0-1 0,0 0 0,1 0 0,0-1 0,0 1 0,0-1 0,0 0 0,0-1 0,1 0 0,0 0 0,0 0-4,-3-1 1,2 0 0,0 0 0,0-1 0,1 0 0,0 0 0,0 0 0,0-1 0,-1 1 0,0-2 0,0 1 0,-1-1-1,-2-1 1,0 0 0,-2 0 3,10-2 0,-1 0 0,-1 0 0,0-2 0,-2 1 0,0-1 0,-1-1 0,-1 0 0,0 0 0,-1 0 0,0-1 0,-1 0 0,10-2 0,-1 1 0,-1-1 0,-1 0 0,-1-1 0,0 0 0,-1-1 0,0-2 0,-2-1 0,0-2 0,-4 0 0,0-2 0,0-1 0,0-1 0,-2-1 0,0-1 0,-3-1 0,-2 0 0,-3 0 0,-3 0 19,19-10 1,-6 0 0,-4 0 0,-2-3 0,-1-2 0,2-3-20,-4 1 0,1-4 0,-1-2 0,0-2 0,-2 0 0,-5-1 0,-4 2 179,4-9 1,-5-1 0,-4 0 0,-2 0 0,-3 0-180,9-10 0,-2-1 0,-6 1 0,-8-2 417,-11 6 1,-6-2 0,-6 1 0,-8 2-418,-9-7 0,-10 1 0,-8-1 0,-4-6 0,-9 0 0,-12-2 0,-2 18 0,-8-1 0,-6 0 0,-4 1 0,-4 1 4,0 4 1,-5 2 0,-3 0 0,-3 1-1,-1 1 1,-1-1-5,7 5 0,-1-1 0,-1 2 0,-1-1 0,-2 1 0,-2 0 0,-3 1-24,-1 0 0,-3 1 0,-3 0 0,-1 1 0,-1 0 0,-1 2 0,1 0 0,1 2 24,3 3 0,-1 1 0,1 1 0,-1 1 0,0 0 0,0 2 0,1-1 0,-1 1-146,3 1 1,0 1-1,1-1 1,0 2 0,-1 0-1,-1 0 1,0 1-1,-2 1 146,4 2 0,-2 0 0,0 1 0,-1 0 0,-1 0 0,0 2 0,1 0 0,0 1 0,0 1-168,-5-1 0,1 2 0,1 0 0,-1 2 0,0 0 0,-1 0 0,-1 1 0,-3 0 168,1 0 0,-2 0 0,-1 1 0,-1 0 0,-1 1 0,0 0 0,0 0 0,1 1 0,1 0-2,6 1 0,1 0 0,0 1 0,1 1 0,-1-1 1,1 1-1,-2 1 0,0-1 0,-2 1 2,1 1 0,-1 0 0,-2 0 0,-1 0 0,0 1 0,0 0 0,1 1 0,1-1 0,1 2 0,3-1 0,-5 1 0,2 0 0,2 0 0,1 1 0,0 0 0,-1 1 0,-3-1 0,-3 1 0,10 0 0,-1 0 0,-3 1 0,-1-1 0,0 1 0,-2 0 0,0 0 0,-1 0 0,1 1 0,0 0 0,1 0 0,0 1 0,-1-1 0,0 2 0,0-1 0,0 1 0,0 0 0,1 0 0,-1 0 0,0 1 0,0-1 0,1 0 0,0 0 0,1 0 0,1 0 0,-1 0 0,1 1 0,-1-1 0,0 0 0,0 1 0,-1 1 0,-1-1 0,-1 2 0,0-1 0,-1 2 0,-2-1 0,0 1 0,-1 0 0,0 1 0,0 0 0,0 0 0,1 1 0,1 0 0,2 0 0,2 0 0,-7 2 0,2 0 0,2 0 0,0 0 0,1 1 0,0 0 0,1 1 0,0 0 0,0 1 0,0 0 0,2-1 0,0 1 0,0 1 0,0-1 0,1 1 0,0 1 0,0 0 0,0 1 0,1 1 0,-1 1 0,-8 3 0,-1 1 0,-1 1 0,0 2 0,1 0 0,3 0 0,1 1 0,4 0 0,3 0 32,-10 3 0,5 0 0,4 1 0,2 1 0,-1 1 0,-2 3-32,5 0 0,-3 2 0,0 2 0,1 1 0,2 1 0,4 0 0,4 1 174,-2 5 1,4 1 0,4 1 0,3 1 0,0 2-175,4-1 0,0 0 0,3 2 0,3 4 0,7 4 0,4 6 0,5 4 0,4 4 0,6 2 0,8 2 0,6 7 0,8 2 0,7 2 0,5 2 0,3 1 0,2-6 0,2 1 0,4 1 0,5 2 0,7 1 0,8 1 0,-2-18 0,5 3 0,5 1 0,3 1 0,5 0 0,3 0 0,3 0 0,3-1 0,2-1 0,2-3 0,-10-13 0,2-1 0,2-1 0,2 0 0,3 0 0,1-2 0,2 1 0,1-2 0,2 1 0,2-1 0,1 0 0,0 0 0,2-1 0,1 1 0,-6-6 0,2 1 0,1-1 0,2 1 0,2-1 0,0 0 0,2 0 0,1 0 0,0-1 0,1 0 0,1-1 0,0 0 0,0-1 0,1-1 0,-1 0 0,-1-1 0,1-2 0,-1 0-13,-3-1 0,1-2 0,-1 1 0,1-2 1,0 0-1,0 0 0,0-1 0,0-1 0,1 0 1,0-1-1,0-1 0,0 0 0,1-2 0,1 0 1,-1-1-1,1-1 0,1-1 0,0-1 13,4 0 0,2-1 0,3-1 0,0-1 0,3-1 0,-1-1 0,2-1 0,-1 0 0,0-2 0,-2 0 0,0-1 0,-2 0 0,-1-1 0,-4-1 0,-2 0 0,-3-2 0,-4 1 0,-4-1 0,29 5 0,-6-1 0,-6-1 0,-4-2 0,-2-2 0,-1-1 0,0-1 0,2-2 0,-4-7 0,0 0 0,0 1 0,0-1 0,0 0 0,0 1 0,0-1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venir Next" panose="020B0503020202020204" pitchFamily="34"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venir Next" panose="020B0503020202020204" pitchFamily="34" charset="0"/>
              </a:defRPr>
            </a:lvl1pPr>
          </a:lstStyle>
          <a:p>
            <a:fld id="{5498D241-0AB7-BC44-80E8-F0A20AF46E9E}" type="datetimeFigureOut">
              <a:rPr lang="en-US" smtClean="0"/>
              <a:pPr/>
              <a:t>2/8/2021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venir Next" panose="020B0503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venir Next" panose="020B0503020202020204" pitchFamily="34" charset="0"/>
              </a:defRPr>
            </a:lvl1pPr>
          </a:lstStyle>
          <a:p>
            <a:fld id="{3E7143C0-4F23-B545-9533-520B5A87CA1E}" type="slidenum">
              <a:rPr lang="en-US" smtClean="0"/>
              <a:pPr/>
              <a:t>‹#›</a:t>
            </a:fld>
            <a:endParaRPr lang="en-US" dirty="0"/>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b="0" i="0" kern="1200">
        <a:solidFill>
          <a:schemeClr val="tx1"/>
        </a:solidFill>
        <a:latin typeface="Avenir Next" panose="020B0503020202020204" pitchFamily="34" charset="0"/>
        <a:ea typeface="+mn-ea"/>
        <a:cs typeface="+mn-cs"/>
      </a:defRPr>
    </a:lvl1pPr>
    <a:lvl2pPr marL="457200" algn="l" defTabSz="457200" rtl="0" eaLnBrk="1" latinLnBrk="0" hangingPunct="1">
      <a:defRPr sz="1200" b="0" i="0" kern="1200">
        <a:solidFill>
          <a:schemeClr val="tx1"/>
        </a:solidFill>
        <a:latin typeface="Avenir Next" panose="020B0503020202020204" pitchFamily="34" charset="0"/>
        <a:ea typeface="+mn-ea"/>
        <a:cs typeface="+mn-cs"/>
      </a:defRPr>
    </a:lvl2pPr>
    <a:lvl3pPr marL="914400" algn="l" defTabSz="457200" rtl="0" eaLnBrk="1" latinLnBrk="0" hangingPunct="1">
      <a:defRPr sz="1200" b="0" i="0" kern="1200">
        <a:solidFill>
          <a:schemeClr val="tx1"/>
        </a:solidFill>
        <a:latin typeface="Avenir Next" panose="020B0503020202020204" pitchFamily="34" charset="0"/>
        <a:ea typeface="+mn-ea"/>
        <a:cs typeface="+mn-cs"/>
      </a:defRPr>
    </a:lvl3pPr>
    <a:lvl4pPr marL="1371600" algn="l" defTabSz="457200" rtl="0" eaLnBrk="1" latinLnBrk="0" hangingPunct="1">
      <a:defRPr sz="1200" b="0" i="0" kern="1200">
        <a:solidFill>
          <a:schemeClr val="tx1"/>
        </a:solidFill>
        <a:latin typeface="Avenir Next" panose="020B0503020202020204" pitchFamily="34" charset="0"/>
        <a:ea typeface="+mn-ea"/>
        <a:cs typeface="+mn-cs"/>
      </a:defRPr>
    </a:lvl4pPr>
    <a:lvl5pPr marL="1828800" algn="l" defTabSz="457200" rtl="0" eaLnBrk="1" latinLnBrk="0" hangingPunct="1">
      <a:defRPr sz="1200" b="0" i="0" kern="1200">
        <a:solidFill>
          <a:schemeClr val="tx1"/>
        </a:solidFill>
        <a:latin typeface="Avenir Next" panose="020B0503020202020204" pitchFamily="34"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Thank you for joining us this year for our virtual Developer Summit! My name is Anne Fitz and I’m a product engineer on the ArcGIS API for JavaScript. I’m here with two of my colleagues – Kristian </a:t>
            </a:r>
            <a:r>
              <a:rPr lang="en-US" dirty="0" err="1"/>
              <a:t>Ekenes</a:t>
            </a:r>
            <a:r>
              <a:rPr lang="en-US" dirty="0"/>
              <a:t>, who is also a Product Engineer on the JSAPI and Russ Roberts, who is a PE for ArcGIS Online. Today we’re going to talk to you about Dynamic Vector Symbology, and how you can use it in the JavaScript API. All the slides and demos for this presentation will be available at the link here – </a:t>
            </a:r>
            <a:r>
              <a:rPr lang="en-US" dirty="0" err="1"/>
              <a:t>arcg.is</a:t>
            </a:r>
            <a:r>
              <a:rPr lang="en-US" dirty="0"/>
              <a:t>/1STzGK0</a:t>
            </a:r>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dirty="0"/>
          </a:p>
        </p:txBody>
      </p:sp>
    </p:spTree>
    <p:extLst>
      <p:ext uri="{BB962C8B-B14F-4D97-AF65-F5344CB8AC3E}">
        <p14:creationId xmlns:p14="http://schemas.microsoft.com/office/powerpoint/2010/main" val="40603526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now that I’ve given you a pretty in depth explanation of what CIM symbols are, how to use them in the JSAPI and what symbol layers are available to you – lets go ahead and create a </a:t>
            </a:r>
            <a:r>
              <a:rPr lang="en-US" dirty="0" err="1"/>
              <a:t>CIMSymbol</a:t>
            </a:r>
            <a:r>
              <a:rPr lang="en-US" dirty="0"/>
              <a:t> from scratch and </a:t>
            </a:r>
            <a:r>
              <a:rPr lang="en-US"/>
              <a:t>add it to our app.</a:t>
            </a:r>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10</a:t>
            </a:fld>
            <a:endParaRPr lang="en-US" dirty="0"/>
          </a:p>
        </p:txBody>
      </p:sp>
    </p:spTree>
    <p:extLst>
      <p:ext uri="{BB962C8B-B14F-4D97-AF65-F5344CB8AC3E}">
        <p14:creationId xmlns:p14="http://schemas.microsoft.com/office/powerpoint/2010/main" val="2206450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to self: Use typescript here – show off how helpful the </a:t>
            </a:r>
            <a:r>
              <a:rPr lang="en-US" dirty="0" err="1"/>
              <a:t>typings</a:t>
            </a:r>
            <a:r>
              <a:rPr lang="en-US" dirty="0"/>
              <a:t> are when writing with CIM</a:t>
            </a:r>
          </a:p>
        </p:txBody>
      </p:sp>
      <p:sp>
        <p:nvSpPr>
          <p:cNvPr id="4" name="Slide Number Placeholder 3"/>
          <p:cNvSpPr>
            <a:spLocks noGrp="1"/>
          </p:cNvSpPr>
          <p:nvPr>
            <p:ph type="sldNum" sz="quarter" idx="5"/>
          </p:nvPr>
        </p:nvSpPr>
        <p:spPr/>
        <p:txBody>
          <a:bodyPr/>
          <a:lstStyle/>
          <a:p>
            <a:fld id="{3E7143C0-4F23-B545-9533-520B5A87CA1E}" type="slidenum">
              <a:rPr lang="en-US" smtClean="0"/>
              <a:pPr/>
              <a:t>11</a:t>
            </a:fld>
            <a:endParaRPr lang="en-US" dirty="0"/>
          </a:p>
        </p:txBody>
      </p:sp>
    </p:spTree>
    <p:extLst>
      <p:ext uri="{BB962C8B-B14F-4D97-AF65-F5344CB8AC3E}">
        <p14:creationId xmlns:p14="http://schemas.microsoft.com/office/powerpoint/2010/main" val="17920577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12</a:t>
            </a:fld>
            <a:endParaRPr lang="en-US" dirty="0"/>
          </a:p>
        </p:txBody>
      </p:sp>
    </p:spTree>
    <p:extLst>
      <p:ext uri="{BB962C8B-B14F-4D97-AF65-F5344CB8AC3E}">
        <p14:creationId xmlns:p14="http://schemas.microsoft.com/office/powerpoint/2010/main" val="707150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13</a:t>
            </a:fld>
            <a:endParaRPr lang="en-US" dirty="0"/>
          </a:p>
        </p:txBody>
      </p:sp>
    </p:spTree>
    <p:extLst>
      <p:ext uri="{BB962C8B-B14F-4D97-AF65-F5344CB8AC3E}">
        <p14:creationId xmlns:p14="http://schemas.microsoft.com/office/powerpoint/2010/main" val="12357871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14</a:t>
            </a:fld>
            <a:endParaRPr lang="en-US" dirty="0"/>
          </a:p>
        </p:txBody>
      </p:sp>
    </p:spTree>
    <p:extLst>
      <p:ext uri="{BB962C8B-B14F-4D97-AF65-F5344CB8AC3E}">
        <p14:creationId xmlns:p14="http://schemas.microsoft.com/office/powerpoint/2010/main" val="15528878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15</a:t>
            </a:fld>
            <a:endParaRPr lang="en-US" dirty="0"/>
          </a:p>
        </p:txBody>
      </p:sp>
    </p:spTree>
    <p:extLst>
      <p:ext uri="{BB962C8B-B14F-4D97-AF65-F5344CB8AC3E}">
        <p14:creationId xmlns:p14="http://schemas.microsoft.com/office/powerpoint/2010/main" val="1079721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16</a:t>
            </a:fld>
            <a:endParaRPr lang="en-US" dirty="0"/>
          </a:p>
        </p:txBody>
      </p:sp>
    </p:spTree>
    <p:extLst>
      <p:ext uri="{BB962C8B-B14F-4D97-AF65-F5344CB8AC3E}">
        <p14:creationId xmlns:p14="http://schemas.microsoft.com/office/powerpoint/2010/main" val="66266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17</a:t>
            </a:fld>
            <a:endParaRPr lang="en-US" dirty="0"/>
          </a:p>
        </p:txBody>
      </p:sp>
    </p:spTree>
    <p:extLst>
      <p:ext uri="{BB962C8B-B14F-4D97-AF65-F5344CB8AC3E}">
        <p14:creationId xmlns:p14="http://schemas.microsoft.com/office/powerpoint/2010/main" val="31175334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18</a:t>
            </a:fld>
            <a:endParaRPr lang="en-US" dirty="0"/>
          </a:p>
        </p:txBody>
      </p:sp>
    </p:spTree>
    <p:extLst>
      <p:ext uri="{BB962C8B-B14F-4D97-AF65-F5344CB8AC3E}">
        <p14:creationId xmlns:p14="http://schemas.microsoft.com/office/powerpoint/2010/main" val="2442428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19</a:t>
            </a:fld>
            <a:endParaRPr lang="en-US" dirty="0"/>
          </a:p>
        </p:txBody>
      </p:sp>
    </p:spTree>
    <p:extLst>
      <p:ext uri="{BB962C8B-B14F-4D97-AF65-F5344CB8AC3E}">
        <p14:creationId xmlns:p14="http://schemas.microsoft.com/office/powerpoint/2010/main" val="3595811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first I’ll just briefly go over the agenda for today’s session. We’ll start by talking about CIM Symbols, and how to create these symbols from scratch. Then I’ll pass it off to </a:t>
            </a:r>
            <a:r>
              <a:rPr lang="en-US" dirty="0" err="1"/>
              <a:t>russ</a:t>
            </a:r>
            <a:r>
              <a:rPr lang="en-US" dirty="0"/>
              <a:t> who will talk to us about creating a web style, and how you can use those symbols in your apps. And finally, Kristian will talk to us about how you can use your data to drive your CIM symbols.</a:t>
            </a:r>
          </a:p>
        </p:txBody>
      </p:sp>
      <p:sp>
        <p:nvSpPr>
          <p:cNvPr id="4" name="Slide Number Placeholder 3"/>
          <p:cNvSpPr>
            <a:spLocks noGrp="1"/>
          </p:cNvSpPr>
          <p:nvPr>
            <p:ph type="sldNum" sz="quarter" idx="5"/>
          </p:nvPr>
        </p:nvSpPr>
        <p:spPr/>
        <p:txBody>
          <a:bodyPr/>
          <a:lstStyle/>
          <a:p>
            <a:fld id="{3E7143C0-4F23-B545-9533-520B5A87CA1E}" type="slidenum">
              <a:rPr lang="en-US" smtClean="0"/>
              <a:pPr/>
              <a:t>2</a:t>
            </a:fld>
            <a:endParaRPr lang="en-US" dirty="0"/>
          </a:p>
        </p:txBody>
      </p:sp>
    </p:spTree>
    <p:extLst>
      <p:ext uri="{BB962C8B-B14F-4D97-AF65-F5344CB8AC3E}">
        <p14:creationId xmlns:p14="http://schemas.microsoft.com/office/powerpoint/2010/main" val="7429617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20</a:t>
            </a:fld>
            <a:endParaRPr lang="en-US" dirty="0"/>
          </a:p>
        </p:txBody>
      </p:sp>
    </p:spTree>
    <p:extLst>
      <p:ext uri="{BB962C8B-B14F-4D97-AF65-F5344CB8AC3E}">
        <p14:creationId xmlns:p14="http://schemas.microsoft.com/office/powerpoint/2010/main" val="27319048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21</a:t>
            </a:fld>
            <a:endParaRPr lang="en-US" dirty="0"/>
          </a:p>
        </p:txBody>
      </p:sp>
    </p:spTree>
    <p:extLst>
      <p:ext uri="{BB962C8B-B14F-4D97-AF65-F5344CB8AC3E}">
        <p14:creationId xmlns:p14="http://schemas.microsoft.com/office/powerpoint/2010/main" val="31645544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22</a:t>
            </a:fld>
            <a:endParaRPr lang="en-US" dirty="0"/>
          </a:p>
        </p:txBody>
      </p:sp>
    </p:spTree>
    <p:extLst>
      <p:ext uri="{BB962C8B-B14F-4D97-AF65-F5344CB8AC3E}">
        <p14:creationId xmlns:p14="http://schemas.microsoft.com/office/powerpoint/2010/main" val="37785331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23</a:t>
            </a:fld>
            <a:endParaRPr lang="en-US" dirty="0"/>
          </a:p>
        </p:txBody>
      </p:sp>
    </p:spTree>
    <p:extLst>
      <p:ext uri="{BB962C8B-B14F-4D97-AF65-F5344CB8AC3E}">
        <p14:creationId xmlns:p14="http://schemas.microsoft.com/office/powerpoint/2010/main" val="29687684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24</a:t>
            </a:fld>
            <a:endParaRPr lang="en-US" dirty="0"/>
          </a:p>
        </p:txBody>
      </p:sp>
    </p:spTree>
    <p:extLst>
      <p:ext uri="{BB962C8B-B14F-4D97-AF65-F5344CB8AC3E}">
        <p14:creationId xmlns:p14="http://schemas.microsoft.com/office/powerpoint/2010/main" val="14704482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7143C0-4F23-B545-9533-520B5A87CA1E}" type="slidenum">
              <a:rPr lang="en-US" smtClean="0"/>
              <a:pPr/>
              <a:t>25</a:t>
            </a:fld>
            <a:endParaRPr lang="en-US" dirty="0"/>
          </a:p>
        </p:txBody>
      </p:sp>
    </p:spTree>
    <p:extLst>
      <p:ext uri="{BB962C8B-B14F-4D97-AF65-F5344CB8AC3E}">
        <p14:creationId xmlns:p14="http://schemas.microsoft.com/office/powerpoint/2010/main" val="3151738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so first – what are CIM symbols? You might have heard of CIM before – it stands for the Cartographic Information Model, and under the hood it’s what we’ve used to define symbols in ArcGIS Pro for a while now. We brought support for CIM point symbols to the JavaScript API at version 4.12, and support for CIM lines and polygons at version 4.16.</a:t>
            </a:r>
          </a:p>
        </p:txBody>
      </p:sp>
      <p:sp>
        <p:nvSpPr>
          <p:cNvPr id="4" name="Slide Number Placeholder 3"/>
          <p:cNvSpPr>
            <a:spLocks noGrp="1"/>
          </p:cNvSpPr>
          <p:nvPr>
            <p:ph type="sldNum" sz="quarter" idx="5"/>
          </p:nvPr>
        </p:nvSpPr>
        <p:spPr/>
        <p:txBody>
          <a:bodyPr/>
          <a:lstStyle/>
          <a:p>
            <a:fld id="{3E7143C0-4F23-B545-9533-520B5A87CA1E}" type="slidenum">
              <a:rPr lang="en-US" smtClean="0"/>
              <a:pPr/>
              <a:t>3</a:t>
            </a:fld>
            <a:endParaRPr lang="en-US" dirty="0"/>
          </a:p>
        </p:txBody>
      </p:sp>
    </p:spTree>
    <p:extLst>
      <p:ext uri="{BB962C8B-B14F-4D97-AF65-F5344CB8AC3E}">
        <p14:creationId xmlns:p14="http://schemas.microsoft.com/office/powerpoint/2010/main" val="3293729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dirty="0"/>
              <a:t>So you might have some initial questions about CIM symbols – why should I use these symbols over the other symbols provided in the API? What makes these symbols unique? </a:t>
            </a:r>
          </a:p>
          <a:p>
            <a:endParaRPr lang="en-US" dirty="0"/>
          </a:p>
          <a:p>
            <a:r>
              <a:rPr lang="en-US" dirty="0"/>
              <a:t>Well, in a lot of situations – the other symbols in the API might work well for you, if you need just a simple point line or polygon symbol, then I recommend using those symbols that are provided out of the box in the API.</a:t>
            </a:r>
          </a:p>
          <a:p>
            <a:endParaRPr lang="en-US" dirty="0"/>
          </a:p>
          <a:p>
            <a:r>
              <a:rPr lang="en-US" dirty="0"/>
              <a:t>But, if you are looking for a symbol that you can completely customize to your liking – then the </a:t>
            </a:r>
            <a:r>
              <a:rPr lang="en-US" dirty="0" err="1"/>
              <a:t>CIMsymbol</a:t>
            </a:r>
            <a:r>
              <a:rPr lang="en-US" dirty="0"/>
              <a:t> is what you’re looking for. CIM symbols are high quality vector symbols that look good at any scale – for example see this image comparing a scaled vector symbol to a scaled image. The vector symbol will look crisp even at high zoom levels.</a:t>
            </a:r>
          </a:p>
          <a:p>
            <a:endParaRPr lang="en-US" dirty="0"/>
          </a:p>
          <a:p>
            <a:r>
              <a:rPr lang="en-US" dirty="0"/>
              <a:t>Probably the most important feature of the CIM symbol is its symbol layers – Symbol layers are the building blocks of CIM symbols – and they combine to make rich graphical depictions. You can configure the shape, color, texture, size, position, </a:t>
            </a:r>
            <a:r>
              <a:rPr lang="en-US" dirty="0" err="1"/>
              <a:t>etc</a:t>
            </a:r>
            <a:r>
              <a:rPr lang="en-US" dirty="0"/>
              <a:t> of each symbol layer, and then combine these symbol layers to create your desired symbol. For example we can see the symbol here is a kind of globe – shape with a number on it – if we break it down, it has three symbol layers, one layer for the number text, one for the blue circle, and one for the small gray marker at the bottom of the symbol. Each of these symbol layers has unique properties set on it to define what it looks like and where it’s placed in the final symbol, giving users total control over what their symbol will look like.</a:t>
            </a:r>
          </a:p>
          <a:p>
            <a:endParaRPr lang="en-US" dirty="0"/>
          </a:p>
          <a:p>
            <a:r>
              <a:rPr lang="en-US" dirty="0"/>
              <a:t>Finally, the last thing I want to mention is primitive overrides. This is a property on the </a:t>
            </a:r>
            <a:r>
              <a:rPr lang="en-US" dirty="0" err="1"/>
              <a:t>CIMSymbol</a:t>
            </a:r>
            <a:r>
              <a:rPr lang="en-US" dirty="0"/>
              <a:t> that allows you to dynamically update the attribute of an individual symbol layer using Arcade – So for example, in this image here you can see that the size green inner circle increases as the amount of forested area increases, but the outer gray circle remains the same. This is the magic of primitive overrides – you can be very very specific in how you want your symbol to look based on your data. Kristian will talk to us about this more later. </a:t>
            </a:r>
          </a:p>
        </p:txBody>
      </p:sp>
      <p:sp>
        <p:nvSpPr>
          <p:cNvPr id="4" name="Slide Number Placeholder 3"/>
          <p:cNvSpPr>
            <a:spLocks noGrp="1"/>
          </p:cNvSpPr>
          <p:nvPr>
            <p:ph type="sldNum" sz="quarter" idx="5"/>
          </p:nvPr>
        </p:nvSpPr>
        <p:spPr/>
        <p:txBody>
          <a:bodyPr/>
          <a:lstStyle/>
          <a:p>
            <a:fld id="{3E7143C0-4F23-B545-9533-520B5A87CA1E}" type="slidenum">
              <a:rPr lang="en-US" smtClean="0"/>
              <a:pPr/>
              <a:t>4</a:t>
            </a:fld>
            <a:endParaRPr lang="en-US" dirty="0"/>
          </a:p>
        </p:txBody>
      </p:sp>
    </p:spTree>
    <p:extLst>
      <p:ext uri="{BB962C8B-B14F-4D97-AF65-F5344CB8AC3E}">
        <p14:creationId xmlns:p14="http://schemas.microsoft.com/office/powerpoint/2010/main" val="1235321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now that we’ve talked about all the things that make </a:t>
            </a:r>
            <a:r>
              <a:rPr lang="en-US" dirty="0" err="1"/>
              <a:t>CIMSymbol</a:t>
            </a:r>
            <a:r>
              <a:rPr lang="en-US" dirty="0"/>
              <a:t> great – the next question you might have is how can I get started?? How can I use this in the API? </a:t>
            </a:r>
          </a:p>
          <a:p>
            <a:endParaRPr lang="en-US" dirty="0"/>
          </a:p>
          <a:p>
            <a:r>
              <a:rPr lang="en-US" dirty="0"/>
              <a:t>So </a:t>
            </a:r>
            <a:r>
              <a:rPr lang="en-US" dirty="0" err="1"/>
              <a:t>CIMSymbol</a:t>
            </a:r>
            <a:r>
              <a:rPr lang="en-US" dirty="0"/>
              <a:t> is a symbol class – any place that we support using symbols in the API (like for a graphic or rendering a layer) its fair game to use the </a:t>
            </a:r>
            <a:r>
              <a:rPr lang="en-US" dirty="0" err="1"/>
              <a:t>CIMSymbol</a:t>
            </a:r>
            <a:r>
              <a:rPr lang="en-US" dirty="0"/>
              <a:t>. Creating a </a:t>
            </a:r>
            <a:r>
              <a:rPr lang="en-US" dirty="0" err="1"/>
              <a:t>CIMSymbol</a:t>
            </a:r>
            <a:r>
              <a:rPr lang="en-US" dirty="0"/>
              <a:t> is a bit different than other symbols though, there’s just one main property that you should use to define your symbol – the data property. </a:t>
            </a:r>
            <a:r>
              <a:rPr lang="en-US" dirty="0" err="1"/>
              <a:t>CIMSymbols</a:t>
            </a:r>
            <a:r>
              <a:rPr lang="en-US" dirty="0"/>
              <a:t> are based on the type </a:t>
            </a:r>
            <a:r>
              <a:rPr lang="en-US" dirty="0" err="1"/>
              <a:t>CIMSymbolReference</a:t>
            </a:r>
            <a:r>
              <a:rPr lang="en-US" dirty="0"/>
              <a:t> in the cim-spec, and are written in JSON. The cim-spec should be your go-to guide when creating </a:t>
            </a:r>
            <a:r>
              <a:rPr lang="en-US" dirty="0" err="1"/>
              <a:t>CIMSymbols</a:t>
            </a:r>
            <a:r>
              <a:rPr lang="en-US" dirty="0"/>
              <a:t>, it has all the information you need and conveniently links to the different properties you’ll need to create your symbol.</a:t>
            </a:r>
          </a:p>
          <a:p>
            <a:endParaRPr lang="en-US" dirty="0"/>
          </a:p>
          <a:p>
            <a:r>
              <a:rPr lang="en-US" dirty="0"/>
              <a:t>So back to the slides – the </a:t>
            </a:r>
            <a:r>
              <a:rPr lang="en-US" dirty="0" err="1"/>
              <a:t>data.type</a:t>
            </a:r>
            <a:r>
              <a:rPr lang="en-US" dirty="0"/>
              <a:t> will always be </a:t>
            </a:r>
            <a:r>
              <a:rPr lang="en-US" dirty="0" err="1"/>
              <a:t>CIMSymbolReference</a:t>
            </a:r>
            <a:r>
              <a:rPr lang="en-US" dirty="0"/>
              <a:t>, and then the symbol property will be where you define your symbol – in this case we’re looking at a </a:t>
            </a:r>
            <a:r>
              <a:rPr lang="en-US" dirty="0" err="1"/>
              <a:t>CIMLineSymbol</a:t>
            </a:r>
            <a:r>
              <a:rPr lang="en-US" dirty="0"/>
              <a:t>, and you will also define your </a:t>
            </a:r>
            <a:r>
              <a:rPr lang="en-US" dirty="0" err="1"/>
              <a:t>symbolLayers</a:t>
            </a:r>
            <a:r>
              <a:rPr lang="en-US" dirty="0"/>
              <a:t> here. Lastly, you can set the </a:t>
            </a:r>
            <a:r>
              <a:rPr lang="en-US" dirty="0" err="1"/>
              <a:t>primitiveOverrides</a:t>
            </a:r>
            <a:r>
              <a:rPr lang="en-US" dirty="0"/>
              <a:t> we mentioned here.</a:t>
            </a:r>
          </a:p>
        </p:txBody>
      </p:sp>
      <p:sp>
        <p:nvSpPr>
          <p:cNvPr id="4" name="Slide Number Placeholder 3"/>
          <p:cNvSpPr>
            <a:spLocks noGrp="1"/>
          </p:cNvSpPr>
          <p:nvPr>
            <p:ph type="sldNum" sz="quarter" idx="5"/>
          </p:nvPr>
        </p:nvSpPr>
        <p:spPr/>
        <p:txBody>
          <a:bodyPr/>
          <a:lstStyle/>
          <a:p>
            <a:fld id="{3E7143C0-4F23-B545-9533-520B5A87CA1E}" type="slidenum">
              <a:rPr lang="en-US" smtClean="0"/>
              <a:pPr/>
              <a:t>5</a:t>
            </a:fld>
            <a:endParaRPr lang="en-US" dirty="0"/>
          </a:p>
        </p:txBody>
      </p:sp>
    </p:spTree>
    <p:extLst>
      <p:ext uri="{BB962C8B-B14F-4D97-AF65-F5344CB8AC3E}">
        <p14:creationId xmlns:p14="http://schemas.microsoft.com/office/powerpoint/2010/main" val="1756414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way you can use CIM Symbols in our API is through </a:t>
            </a:r>
            <a:r>
              <a:rPr lang="en-US" dirty="0" err="1"/>
              <a:t>WebStyleSymbols</a:t>
            </a:r>
            <a:r>
              <a:rPr lang="en-US" dirty="0"/>
              <a:t>. Web style symbols are predefined 2D CIM symbols that you can conveniently reference in your apps – let’s take a look at the guide page in our documentation. So these are the symbols we provide out of the box. To use one these symbols in your app – you have two options, you can either use a </a:t>
            </a:r>
            <a:r>
              <a:rPr lang="en-US" dirty="0" err="1"/>
              <a:t>WebStyleSymbol</a:t>
            </a:r>
            <a:r>
              <a:rPr lang="en-US" dirty="0"/>
              <a:t> (which you can easily just copy and paste this short snippet into your code) or use a </a:t>
            </a:r>
            <a:r>
              <a:rPr lang="en-US" dirty="0" err="1"/>
              <a:t>CIMSymbol</a:t>
            </a:r>
            <a:r>
              <a:rPr lang="en-US" dirty="0"/>
              <a:t> – which has a much longer snippet, but if you wanted to edit the property at all (change the size or color ) you would need to use this option. Comparing these two snippets you can see how useful a </a:t>
            </a:r>
            <a:r>
              <a:rPr lang="en-US" dirty="0" err="1"/>
              <a:t>webstyle</a:t>
            </a:r>
            <a:r>
              <a:rPr lang="en-US" dirty="0"/>
              <a:t> can be in saving time creating these symbols.</a:t>
            </a:r>
          </a:p>
          <a:p>
            <a:endParaRPr lang="en-US" dirty="0"/>
          </a:p>
          <a:p>
            <a:r>
              <a:rPr lang="en-US" dirty="0"/>
              <a:t>You can also create your own web style symbols and publish them for use in your apps – this is something that Russ will tell us more about later in the presentation.</a:t>
            </a:r>
          </a:p>
        </p:txBody>
      </p:sp>
      <p:sp>
        <p:nvSpPr>
          <p:cNvPr id="4" name="Slide Number Placeholder 3"/>
          <p:cNvSpPr>
            <a:spLocks noGrp="1"/>
          </p:cNvSpPr>
          <p:nvPr>
            <p:ph type="sldNum" sz="quarter" idx="5"/>
          </p:nvPr>
        </p:nvSpPr>
        <p:spPr/>
        <p:txBody>
          <a:bodyPr/>
          <a:lstStyle/>
          <a:p>
            <a:fld id="{3E7143C0-4F23-B545-9533-520B5A87CA1E}" type="slidenum">
              <a:rPr lang="en-US" smtClean="0"/>
              <a:pPr/>
              <a:t>6</a:t>
            </a:fld>
            <a:endParaRPr lang="en-US" dirty="0"/>
          </a:p>
        </p:txBody>
      </p:sp>
    </p:spTree>
    <p:extLst>
      <p:ext uri="{BB962C8B-B14F-4D97-AF65-F5344CB8AC3E}">
        <p14:creationId xmlns:p14="http://schemas.microsoft.com/office/powerpoint/2010/main" val="3949824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show you all that’s possible with </a:t>
            </a:r>
            <a:r>
              <a:rPr lang="en-US" dirty="0" err="1"/>
              <a:t>CIMSymbols</a:t>
            </a:r>
            <a:r>
              <a:rPr lang="en-US" dirty="0"/>
              <a:t> – I thought it would be best to go through each symbol type and talk about the symbol Layers that are supported on that type. Then to create your symbol, you can use any combination of the symbol layers that I mention here. Let’s start with </a:t>
            </a:r>
            <a:r>
              <a:rPr lang="en-US" dirty="0" err="1"/>
              <a:t>CIMPoint</a:t>
            </a:r>
            <a:r>
              <a:rPr lang="en-US" dirty="0"/>
              <a:t> Symbol – there are three main things we want to point out here, the first is the </a:t>
            </a:r>
            <a:r>
              <a:rPr lang="en-US" dirty="0" err="1"/>
              <a:t>CIMPictureMarker</a:t>
            </a:r>
            <a:r>
              <a:rPr lang="en-US" dirty="0"/>
              <a:t> symbol layer. This is created from a raster image file, and allows you to bring images into your symbol, like I did with this </a:t>
            </a:r>
            <a:r>
              <a:rPr lang="en-US" dirty="0" err="1"/>
              <a:t>esri</a:t>
            </a:r>
            <a:r>
              <a:rPr lang="en-US" dirty="0"/>
              <a:t> logo here. </a:t>
            </a:r>
          </a:p>
          <a:p>
            <a:endParaRPr lang="en-US" dirty="0"/>
          </a:p>
          <a:p>
            <a:r>
              <a:rPr lang="en-US" dirty="0"/>
              <a:t>Next, we have the </a:t>
            </a:r>
            <a:r>
              <a:rPr lang="en-US" dirty="0" err="1"/>
              <a:t>CIMVectorMarker</a:t>
            </a:r>
            <a:r>
              <a:rPr lang="en-US" dirty="0"/>
              <a:t> symbol layer – which represents vector graphics. It’s constructed from a collection of </a:t>
            </a:r>
            <a:r>
              <a:rPr lang="en-US" dirty="0" err="1"/>
              <a:t>MarkerGraphics</a:t>
            </a:r>
            <a:r>
              <a:rPr lang="en-US" dirty="0"/>
              <a:t>, which are the geometries and symbols that are used as building blocks for the marker. So for this symbol shown here, this would actually be comprised of two </a:t>
            </a:r>
            <a:r>
              <a:rPr lang="en-US" dirty="0" err="1"/>
              <a:t>CIMVectorMarker</a:t>
            </a:r>
            <a:r>
              <a:rPr lang="en-US" dirty="0"/>
              <a:t> symbol layers – one for the blue pin and one for the gray base. Then that blue pin symbol is constructed of two different marker graphics – one creating the pin and one cutting out the whole in the center. </a:t>
            </a:r>
          </a:p>
          <a:p>
            <a:endParaRPr lang="en-US" dirty="0"/>
          </a:p>
          <a:p>
            <a:r>
              <a:rPr lang="en-US" dirty="0"/>
              <a:t>Lastly, though this is not a symbol layer on its own, I wanted to point out that you can add text to your symbols through the </a:t>
            </a:r>
            <a:r>
              <a:rPr lang="en-US" dirty="0" err="1"/>
              <a:t>CIMTextSymbol</a:t>
            </a:r>
            <a:r>
              <a:rPr lang="en-US" dirty="0"/>
              <a:t>. This is supported as a marker graphic on the </a:t>
            </a:r>
            <a:r>
              <a:rPr lang="en-US" dirty="0" err="1"/>
              <a:t>CIMVectorMarker</a:t>
            </a:r>
            <a:r>
              <a:rPr lang="en-US" dirty="0"/>
              <a:t> Symbol layer.</a:t>
            </a:r>
          </a:p>
        </p:txBody>
      </p:sp>
      <p:sp>
        <p:nvSpPr>
          <p:cNvPr id="4" name="Slide Number Placeholder 3"/>
          <p:cNvSpPr>
            <a:spLocks noGrp="1"/>
          </p:cNvSpPr>
          <p:nvPr>
            <p:ph type="sldNum" sz="quarter" idx="5"/>
          </p:nvPr>
        </p:nvSpPr>
        <p:spPr/>
        <p:txBody>
          <a:bodyPr/>
          <a:lstStyle/>
          <a:p>
            <a:fld id="{3E7143C0-4F23-B545-9533-520B5A87CA1E}" type="slidenum">
              <a:rPr lang="en-US" smtClean="0"/>
              <a:pPr/>
              <a:t>7</a:t>
            </a:fld>
            <a:endParaRPr lang="en-US" dirty="0"/>
          </a:p>
        </p:txBody>
      </p:sp>
    </p:spTree>
    <p:extLst>
      <p:ext uri="{BB962C8B-B14F-4D97-AF65-F5344CB8AC3E}">
        <p14:creationId xmlns:p14="http://schemas.microsoft.com/office/powerpoint/2010/main" val="2147055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 lets talk about line symbols. So there are two symbol layers that can be used here </a:t>
            </a:r>
            <a:r>
              <a:rPr lang="en-US" dirty="0" err="1"/>
              <a:t>CIMSolidStroke</a:t>
            </a:r>
            <a:r>
              <a:rPr lang="en-US" dirty="0"/>
              <a:t>, which is exactly what it sounds like, just a solid stroke of a line, and </a:t>
            </a:r>
            <a:r>
              <a:rPr lang="en-US" dirty="0" err="1"/>
              <a:t>CIMPicture</a:t>
            </a:r>
            <a:r>
              <a:rPr lang="en-US" dirty="0"/>
              <a:t> stroke – where you can create a line from a picture file. I know the </a:t>
            </a:r>
            <a:r>
              <a:rPr lang="en-US" dirty="0" err="1"/>
              <a:t>CIMSolidStroke</a:t>
            </a:r>
            <a:r>
              <a:rPr lang="en-US" dirty="0"/>
              <a:t> might not seem like much at first glance, but you can layer strokes on top of each other to create unique symbols, like I did with this cased line symbol.</a:t>
            </a:r>
          </a:p>
          <a:p>
            <a:endParaRPr lang="en-US" dirty="0"/>
          </a:p>
          <a:p>
            <a:r>
              <a:rPr lang="en-US" dirty="0"/>
              <a:t>You can also apply geometric effects to these symbol layers and have total control over how these effects are displayed. You can apply dashes to your line, like we do in this symbol. And with the dash geometric effect, you can specify the dash pattern you want, how long the dashes should be, </a:t>
            </a:r>
            <a:r>
              <a:rPr lang="en-US" dirty="0" err="1"/>
              <a:t>etc</a:t>
            </a:r>
            <a:r>
              <a:rPr lang="en-US" dirty="0"/>
              <a:t> - and in this specific example, we’re also using the offset geometric effect to place two sets of dashed lines next to each other. I’ll </a:t>
            </a:r>
            <a:r>
              <a:rPr lang="en-US" dirty="0" err="1"/>
              <a:t>inclue</a:t>
            </a:r>
            <a:r>
              <a:rPr lang="en-US" dirty="0"/>
              <a:t> the CIM JSON for each of these symbols in the </a:t>
            </a:r>
            <a:r>
              <a:rPr lang="en-US" dirty="0" err="1"/>
              <a:t>Github</a:t>
            </a:r>
            <a:r>
              <a:rPr lang="en-US" dirty="0"/>
              <a:t> repo mentioned at the beginning of the session. There are many other geometric effects that we support that allow you to create awesome visualizations – like with the buffer or arrows effects shown here. There are more we support, you’ll have to check out the cim-spec for more info on those.</a:t>
            </a:r>
          </a:p>
          <a:p>
            <a:endParaRPr lang="en-US" dirty="0"/>
          </a:p>
          <a:p>
            <a:r>
              <a:rPr lang="en-US" dirty="0"/>
              <a:t>Lastly, </a:t>
            </a:r>
            <a:r>
              <a:rPr lang="en-US" dirty="0" err="1"/>
              <a:t>CIMLineSymbols</a:t>
            </a:r>
            <a:r>
              <a:rPr lang="en-US" dirty="0"/>
              <a:t> support a marker placement property, where you can add one of the Marker symbol layers we mentioned in the last slide, and use it to create the line (like with this line created from star markers) or place the markers along the line (like with this blue line with small rectangles.</a:t>
            </a:r>
          </a:p>
        </p:txBody>
      </p:sp>
      <p:sp>
        <p:nvSpPr>
          <p:cNvPr id="4" name="Slide Number Placeholder 3"/>
          <p:cNvSpPr>
            <a:spLocks noGrp="1"/>
          </p:cNvSpPr>
          <p:nvPr>
            <p:ph type="sldNum" sz="quarter" idx="5"/>
          </p:nvPr>
        </p:nvSpPr>
        <p:spPr/>
        <p:txBody>
          <a:bodyPr/>
          <a:lstStyle/>
          <a:p>
            <a:fld id="{3E7143C0-4F23-B545-9533-520B5A87CA1E}" type="slidenum">
              <a:rPr lang="en-US" smtClean="0"/>
              <a:pPr/>
              <a:t>8</a:t>
            </a:fld>
            <a:endParaRPr lang="en-US" dirty="0"/>
          </a:p>
        </p:txBody>
      </p:sp>
    </p:spTree>
    <p:extLst>
      <p:ext uri="{BB962C8B-B14F-4D97-AF65-F5344CB8AC3E}">
        <p14:creationId xmlns:p14="http://schemas.microsoft.com/office/powerpoint/2010/main" val="3236901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polygon symbols. There are three supported fill symbol layers that you can use on your polygon symbol – </a:t>
            </a:r>
            <a:r>
              <a:rPr lang="en-US" dirty="0" err="1"/>
              <a:t>CIMSolid</a:t>
            </a:r>
            <a:r>
              <a:rPr lang="en-US" dirty="0"/>
              <a:t> Fill, which just fills the polygon with a solid color, CIM hatch fill, which uses a series of parallel line symbols to create a hatched effect in the symbol, and CIM picture fill, which uses an image to fill the symbol. The cool that you can use everything you’ve learned about so far on these polygon symbols - you can use the line symbols for the polygon outline, or to create unique lines to use for the </a:t>
            </a:r>
            <a:r>
              <a:rPr lang="en-US" dirty="0" err="1"/>
              <a:t>HatchFill</a:t>
            </a:r>
            <a:r>
              <a:rPr lang="en-US" dirty="0"/>
              <a:t>, and you can also use vector markers and use the </a:t>
            </a:r>
            <a:r>
              <a:rPr lang="en-US" dirty="0" err="1"/>
              <a:t>markerPlacement</a:t>
            </a:r>
            <a:r>
              <a:rPr lang="en-US" dirty="0"/>
              <a:t> property to place those marker symbols throughout your polygon. </a:t>
            </a:r>
          </a:p>
        </p:txBody>
      </p:sp>
      <p:sp>
        <p:nvSpPr>
          <p:cNvPr id="4" name="Slide Number Placeholder 3"/>
          <p:cNvSpPr>
            <a:spLocks noGrp="1"/>
          </p:cNvSpPr>
          <p:nvPr>
            <p:ph type="sldNum" sz="quarter" idx="5"/>
          </p:nvPr>
        </p:nvSpPr>
        <p:spPr/>
        <p:txBody>
          <a:bodyPr/>
          <a:lstStyle/>
          <a:p>
            <a:fld id="{3E7143C0-4F23-B545-9533-520B5A87CA1E}" type="slidenum">
              <a:rPr lang="en-US" smtClean="0"/>
              <a:pPr/>
              <a:t>9</a:t>
            </a:fld>
            <a:endParaRPr lang="en-US" dirty="0"/>
          </a:p>
        </p:txBody>
      </p:sp>
    </p:spTree>
    <p:extLst>
      <p:ext uri="{BB962C8B-B14F-4D97-AF65-F5344CB8AC3E}">
        <p14:creationId xmlns:p14="http://schemas.microsoft.com/office/powerpoint/2010/main" val="15681242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0" i="0" baseline="0">
                <a:solidFill>
                  <a:schemeClr val="tx1"/>
                </a:solidFill>
                <a:latin typeface="Avenir Next" panose="020B0503020202020204" pitchFamily="34" charset="0"/>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i="0">
                <a:solidFill>
                  <a:schemeClr val="tx1"/>
                </a:solidFill>
                <a:latin typeface="Avenir Next" panose="020B0503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b="0" i="0">
                <a:solidFill>
                  <a:schemeClr val="tx1">
                    <a:tint val="75000"/>
                  </a:schemeClr>
                </a:solidFill>
                <a:latin typeface="Avenir Next" panose="020B0503020202020204" pitchFamily="34" charset="0"/>
              </a:defRPr>
            </a:lvl1pPr>
          </a:lstStyle>
          <a:p>
            <a:fld id="{6EC91B51-25EE-0147-9293-37E16A70024E}" type="datetime1">
              <a:rPr lang="en-US" smtClean="0"/>
              <a:pPr/>
              <a:t>2/8/2021</a:t>
            </a:fld>
            <a:endParaRPr lang="en-US" dirty="0"/>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b="0" i="0">
                <a:solidFill>
                  <a:schemeClr val="tx1">
                    <a:tint val="75000"/>
                  </a:schemeClr>
                </a:solidFill>
                <a:latin typeface="Avenir Next" panose="020B0503020202020204" pitchFamily="34" charset="0"/>
              </a:defRPr>
            </a:lvl1pPr>
          </a:lstStyle>
          <a:p>
            <a:endParaRPr lang="en-US" dirty="0"/>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b="0" i="0">
                <a:solidFill>
                  <a:schemeClr val="tx1">
                    <a:tint val="75000"/>
                  </a:schemeClr>
                </a:solidFill>
                <a:latin typeface="Avenir Next" panose="020B0503020202020204" pitchFamily="34" charset="0"/>
              </a:defRPr>
            </a:lvl1pPr>
          </a:lstStyle>
          <a:p>
            <a:fld id="{0F847EE6-F7C9-3041-A28D-502F5689C8E2}" type="slidenum">
              <a:rPr lang="en-US" smtClean="0"/>
              <a:pPr/>
              <a:t>‹#›</a:t>
            </a:fld>
            <a:endParaRPr lang="en-US" dirty="0"/>
          </a:p>
        </p:txBody>
      </p:sp>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013894" y="572078"/>
            <a:ext cx="1274495" cy="465533"/>
          </a:xfrm>
          <a:prstGeom prst="rect">
            <a:avLst/>
          </a:prstGeom>
        </p:spPr>
      </p:pic>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0" i="0" dirty="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0" i="0" dirty="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0" i="0" baseline="0">
                <a:latin typeface="Avenir Next" panose="020B0503020202020204"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i="0">
                <a:solidFill>
                  <a:schemeClr val="accent4">
                    <a:lumMod val="20000"/>
                    <a:lumOff val="80000"/>
                  </a:schemeClr>
                </a:solidFill>
                <a:latin typeface="Avenir Next" panose="020B0503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0" i="0" kern="1200" cap="none" baseline="0">
                <a:solidFill>
                  <a:schemeClr val="tx1"/>
                </a:solidFill>
                <a:effectLst/>
                <a:latin typeface="Avenir Next" panose="020B0503020202020204" pitchFamily="34" charset="0"/>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b="0" i="0">
                <a:solidFill>
                  <a:schemeClr val="tx1">
                    <a:tint val="75000"/>
                  </a:schemeClr>
                </a:solidFill>
                <a:latin typeface="Avenir Next" panose="020B0503020202020204" pitchFamily="34" charset="0"/>
              </a:defRPr>
            </a:lvl1pPr>
          </a:lstStyle>
          <a:p>
            <a:fld id="{5D6FA6FB-FDD3-A446-B5AE-30BBE73852D8}" type="datetime1">
              <a:rPr lang="en-US" smtClean="0"/>
              <a:pPr/>
              <a:t>2/8/2021</a:t>
            </a:fld>
            <a:endParaRPr lang="en-US" dirty="0"/>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b="0" i="0">
                <a:solidFill>
                  <a:schemeClr val="tx1">
                    <a:tint val="75000"/>
                  </a:schemeClr>
                </a:solidFill>
                <a:latin typeface="Avenir Next" panose="020B0503020202020204" pitchFamily="34" charset="0"/>
              </a:defRPr>
            </a:lvl1pPr>
          </a:lstStyle>
          <a:p>
            <a:endParaRPr lang="en-US" dirty="0"/>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b="0" i="0">
                <a:solidFill>
                  <a:schemeClr val="tx1">
                    <a:tint val="75000"/>
                  </a:schemeClr>
                </a:solidFill>
                <a:latin typeface="Avenir Next" panose="020B0503020202020204" pitchFamily="34" charset="0"/>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606155255"/>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_User Scree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i="0" baseline="0">
                <a:solidFill>
                  <a:schemeClr val="tx1"/>
                </a:solidFill>
                <a:latin typeface="Avenir Next" panose="020B0503020202020204" pitchFamily="34" charset="0"/>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b="0" i="0">
                <a:solidFill>
                  <a:schemeClr val="tx1">
                    <a:tint val="75000"/>
                  </a:schemeClr>
                </a:solidFill>
                <a:latin typeface="Avenir Next" panose="020B0503020202020204" pitchFamily="34" charset="0"/>
              </a:defRPr>
            </a:lvl1pPr>
          </a:lstStyle>
          <a:p>
            <a:fld id="{063D0726-017F-9249-8B2E-2A4DDB444ED8}" type="datetime1">
              <a:rPr lang="en-US" smtClean="0"/>
              <a:pPr/>
              <a:t>2/8/2021</a:t>
            </a:fld>
            <a:endParaRPr lang="en-US" dirty="0"/>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b="0" i="0">
                <a:solidFill>
                  <a:schemeClr val="tx1">
                    <a:tint val="75000"/>
                  </a:schemeClr>
                </a:solidFill>
                <a:latin typeface="Avenir Next" panose="020B0503020202020204" pitchFamily="34" charset="0"/>
              </a:defRPr>
            </a:lvl1pPr>
          </a:lstStyle>
          <a:p>
            <a:endParaRPr lang="en-US" dirty="0"/>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b="0" i="0">
                <a:solidFill>
                  <a:schemeClr val="tx1">
                    <a:tint val="75000"/>
                  </a:schemeClr>
                </a:solidFill>
                <a:latin typeface="Avenir Next" panose="020B0503020202020204" pitchFamily="34" charset="0"/>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0" i="0" baseline="0">
                <a:solidFill>
                  <a:schemeClr val="tx1"/>
                </a:solidFill>
                <a:latin typeface="Avenir Next" panose="020B0503020202020204" pitchFamily="34" charset="0"/>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0" i="0" baseline="0" smtClean="0">
                <a:solidFill>
                  <a:schemeClr val="tx1">
                    <a:lumMod val="50000"/>
                    <a:lumOff val="50000"/>
                  </a:schemeClr>
                </a:solidFill>
                <a:latin typeface="Avenir Next" panose="020B0503020202020204" pitchFamily="34" charset="0"/>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b="0" i="0">
                <a:solidFill>
                  <a:schemeClr val="tx1">
                    <a:tint val="75000"/>
                  </a:schemeClr>
                </a:solidFill>
                <a:latin typeface="Avenir Next" panose="020B0503020202020204" pitchFamily="34" charset="0"/>
              </a:defRPr>
            </a:lvl1pPr>
          </a:lstStyle>
          <a:p>
            <a:fld id="{1D77C214-390A-F944-BF27-73F37F4360F9}" type="datetime1">
              <a:rPr lang="en-US" smtClean="0"/>
              <a:pPr/>
              <a:t>2/8/2021</a:t>
            </a:fld>
            <a:endParaRPr lang="en-US" dirty="0"/>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b="0" i="0">
                <a:solidFill>
                  <a:schemeClr val="tx1">
                    <a:tint val="75000"/>
                  </a:schemeClr>
                </a:solidFill>
                <a:latin typeface="Avenir Next" panose="020B0503020202020204" pitchFamily="34" charset="0"/>
              </a:defRPr>
            </a:lvl1pPr>
          </a:lstStyle>
          <a:p>
            <a:endParaRPr lang="en-US" dirty="0"/>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b="0" i="0">
                <a:solidFill>
                  <a:schemeClr val="tx1">
                    <a:tint val="75000"/>
                  </a:schemeClr>
                </a:solidFill>
                <a:latin typeface="Avenir Next" panose="020B0503020202020204" pitchFamily="34" charset="0"/>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119875250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i="0" baseline="0">
                <a:solidFill>
                  <a:schemeClr val="tx1"/>
                </a:solidFill>
                <a:latin typeface="Avenir Next" panose="020B0503020202020204" pitchFamily="34" charset="0"/>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i="0" baseline="0" smtClean="0">
                <a:solidFill>
                  <a:schemeClr val="accent4">
                    <a:lumMod val="40000"/>
                    <a:lumOff val="60000"/>
                  </a:schemeClr>
                </a:solidFill>
                <a:latin typeface="Avenir Next" panose="020B0503020202020204" pitchFamily="34" charset="0"/>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b="0" i="0">
                <a:solidFill>
                  <a:schemeClr val="tx1">
                    <a:tint val="75000"/>
                  </a:schemeClr>
                </a:solidFill>
                <a:latin typeface="Avenir Next" panose="020B0503020202020204" pitchFamily="34" charset="0"/>
              </a:defRPr>
            </a:lvl1pPr>
          </a:lstStyle>
          <a:p>
            <a:fld id="{76225C2B-15EC-3348-B6CD-75D75F51F610}" type="datetime1">
              <a:rPr lang="en-US" smtClean="0"/>
              <a:pPr/>
              <a:t>2/8/2021</a:t>
            </a:fld>
            <a:endParaRPr lang="en-US" dirty="0"/>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b="0" i="0">
                <a:solidFill>
                  <a:schemeClr val="tx1">
                    <a:tint val="75000"/>
                  </a:schemeClr>
                </a:solidFill>
                <a:latin typeface="Avenir Next" panose="020B0503020202020204" pitchFamily="34" charset="0"/>
              </a:defRPr>
            </a:lvl1pPr>
          </a:lstStyle>
          <a:p>
            <a:endParaRPr lang="en-US" dirty="0"/>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b="0" i="0">
                <a:solidFill>
                  <a:schemeClr val="tx1">
                    <a:tint val="75000"/>
                  </a:schemeClr>
                </a:solidFill>
                <a:latin typeface="Avenir Next" panose="020B0503020202020204" pitchFamily="34" charset="0"/>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174133260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sp>
        <p:nvSpPr>
          <p:cNvPr id="6" name="Parallelogram 10"/>
          <p:cNvSpPr/>
          <p:nvPr userDrawn="1"/>
        </p:nvSpPr>
        <p:spPr bwMode="auto">
          <a:xfrm rot="16811740" flipH="1">
            <a:off x="2821442" y="-2136101"/>
            <a:ext cx="6318215" cy="12766191"/>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 name="connsiteX0" fmla="*/ 0 w 5497956"/>
              <a:gd name="connsiteY0" fmla="*/ 0 h 6865697"/>
              <a:gd name="connsiteX1" fmla="*/ 5497956 w 5497956"/>
              <a:gd name="connsiteY1" fmla="*/ 0 h 6865697"/>
              <a:gd name="connsiteX2" fmla="*/ 3826999 w 5497956"/>
              <a:gd name="connsiteY2" fmla="*/ 4279505 h 6865697"/>
              <a:gd name="connsiteX3" fmla="*/ 2747818 w 5497956"/>
              <a:gd name="connsiteY3" fmla="*/ 6865697 h 6865697"/>
              <a:gd name="connsiteX4" fmla="*/ 0 w 5497956"/>
              <a:gd name="connsiteY4" fmla="*/ 0 h 6865697"/>
              <a:gd name="connsiteX0" fmla="*/ 0 w 5497956"/>
              <a:gd name="connsiteY0" fmla="*/ 0 h 5277653"/>
              <a:gd name="connsiteX1" fmla="*/ 5497956 w 5497956"/>
              <a:gd name="connsiteY1" fmla="*/ 0 h 5277653"/>
              <a:gd name="connsiteX2" fmla="*/ 3826999 w 5497956"/>
              <a:gd name="connsiteY2" fmla="*/ 4279505 h 5277653"/>
              <a:gd name="connsiteX3" fmla="*/ 2377650 w 5497956"/>
              <a:gd name="connsiteY3" fmla="*/ 5277653 h 5277653"/>
              <a:gd name="connsiteX4" fmla="*/ 0 w 5497956"/>
              <a:gd name="connsiteY4" fmla="*/ 0 h 5277653"/>
              <a:gd name="connsiteX0" fmla="*/ 0 w 3863432"/>
              <a:gd name="connsiteY0" fmla="*/ 2222226 h 5277653"/>
              <a:gd name="connsiteX1" fmla="*/ 3863432 w 3863432"/>
              <a:gd name="connsiteY1" fmla="*/ 0 h 5277653"/>
              <a:gd name="connsiteX2" fmla="*/ 2192475 w 3863432"/>
              <a:gd name="connsiteY2" fmla="*/ 4279505 h 5277653"/>
              <a:gd name="connsiteX3" fmla="*/ 743126 w 3863432"/>
              <a:gd name="connsiteY3" fmla="*/ 5277653 h 5277653"/>
              <a:gd name="connsiteX4" fmla="*/ 0 w 3863432"/>
              <a:gd name="connsiteY4" fmla="*/ 2222226 h 5277653"/>
              <a:gd name="connsiteX0" fmla="*/ 0 w 4172478"/>
              <a:gd name="connsiteY0" fmla="*/ 1085159 h 4140586"/>
              <a:gd name="connsiteX1" fmla="*/ 4172478 w 4172478"/>
              <a:gd name="connsiteY1" fmla="*/ 0 h 4140586"/>
              <a:gd name="connsiteX2" fmla="*/ 2192475 w 4172478"/>
              <a:gd name="connsiteY2" fmla="*/ 3142438 h 4140586"/>
              <a:gd name="connsiteX3" fmla="*/ 743126 w 4172478"/>
              <a:gd name="connsiteY3" fmla="*/ 4140586 h 4140586"/>
              <a:gd name="connsiteX4" fmla="*/ 0 w 4172478"/>
              <a:gd name="connsiteY4" fmla="*/ 1085159 h 4140586"/>
              <a:gd name="connsiteX0" fmla="*/ 0 w 3868783"/>
              <a:gd name="connsiteY0" fmla="*/ 887305 h 4140586"/>
              <a:gd name="connsiteX1" fmla="*/ 3868783 w 3868783"/>
              <a:gd name="connsiteY1" fmla="*/ 0 h 4140586"/>
              <a:gd name="connsiteX2" fmla="*/ 1888780 w 3868783"/>
              <a:gd name="connsiteY2" fmla="*/ 3142438 h 4140586"/>
              <a:gd name="connsiteX3" fmla="*/ 439431 w 3868783"/>
              <a:gd name="connsiteY3" fmla="*/ 4140586 h 4140586"/>
              <a:gd name="connsiteX4" fmla="*/ 0 w 3868783"/>
              <a:gd name="connsiteY4" fmla="*/ 887305 h 4140586"/>
              <a:gd name="connsiteX0" fmla="*/ 269818 w 4138601"/>
              <a:gd name="connsiteY0" fmla="*/ 887305 h 3536775"/>
              <a:gd name="connsiteX1" fmla="*/ 4138601 w 4138601"/>
              <a:gd name="connsiteY1" fmla="*/ 0 h 3536775"/>
              <a:gd name="connsiteX2" fmla="*/ 2158598 w 4138601"/>
              <a:gd name="connsiteY2" fmla="*/ 3142438 h 3536775"/>
              <a:gd name="connsiteX3" fmla="*/ 0 w 4138601"/>
              <a:gd name="connsiteY3" fmla="*/ 3536775 h 3536775"/>
              <a:gd name="connsiteX4" fmla="*/ 269818 w 4138601"/>
              <a:gd name="connsiteY4" fmla="*/ 887305 h 3536775"/>
              <a:gd name="connsiteX0" fmla="*/ 269818 w 4138601"/>
              <a:gd name="connsiteY0" fmla="*/ 887305 h 3635085"/>
              <a:gd name="connsiteX1" fmla="*/ 4138601 w 4138601"/>
              <a:gd name="connsiteY1" fmla="*/ 0 h 3635085"/>
              <a:gd name="connsiteX2" fmla="*/ 2376678 w 4138601"/>
              <a:gd name="connsiteY2" fmla="*/ 3635085 h 3635085"/>
              <a:gd name="connsiteX3" fmla="*/ 0 w 4138601"/>
              <a:gd name="connsiteY3" fmla="*/ 3536775 h 3635085"/>
              <a:gd name="connsiteX4" fmla="*/ 269818 w 4138601"/>
              <a:gd name="connsiteY4" fmla="*/ 887305 h 3635085"/>
              <a:gd name="connsiteX0" fmla="*/ 453784 w 4138601"/>
              <a:gd name="connsiteY0" fmla="*/ 250562 h 3635085"/>
              <a:gd name="connsiteX1" fmla="*/ 4138601 w 4138601"/>
              <a:gd name="connsiteY1" fmla="*/ 0 h 3635085"/>
              <a:gd name="connsiteX2" fmla="*/ 2376678 w 4138601"/>
              <a:gd name="connsiteY2" fmla="*/ 3635085 h 3635085"/>
              <a:gd name="connsiteX3" fmla="*/ 0 w 4138601"/>
              <a:gd name="connsiteY3" fmla="*/ 3536775 h 3635085"/>
              <a:gd name="connsiteX4" fmla="*/ 453784 w 4138601"/>
              <a:gd name="connsiteY4" fmla="*/ 250562 h 3635085"/>
              <a:gd name="connsiteX0" fmla="*/ 1391303 w 4138601"/>
              <a:gd name="connsiteY0" fmla="*/ 75768 h 3635085"/>
              <a:gd name="connsiteX1" fmla="*/ 4138601 w 4138601"/>
              <a:gd name="connsiteY1" fmla="*/ 0 h 3635085"/>
              <a:gd name="connsiteX2" fmla="*/ 2376678 w 4138601"/>
              <a:gd name="connsiteY2" fmla="*/ 3635085 h 3635085"/>
              <a:gd name="connsiteX3" fmla="*/ 0 w 4138601"/>
              <a:gd name="connsiteY3" fmla="*/ 3536775 h 3635085"/>
              <a:gd name="connsiteX4" fmla="*/ 1391303 w 4138601"/>
              <a:gd name="connsiteY4" fmla="*/ 75768 h 3635085"/>
              <a:gd name="connsiteX0" fmla="*/ 1391303 w 4138601"/>
              <a:gd name="connsiteY0" fmla="*/ 75768 h 3536775"/>
              <a:gd name="connsiteX1" fmla="*/ 4138601 w 4138601"/>
              <a:gd name="connsiteY1" fmla="*/ 0 h 3536775"/>
              <a:gd name="connsiteX2" fmla="*/ 1273242 w 4138601"/>
              <a:gd name="connsiteY2" fmla="*/ 3407480 h 3536775"/>
              <a:gd name="connsiteX3" fmla="*/ 0 w 4138601"/>
              <a:gd name="connsiteY3" fmla="*/ 3536775 h 3536775"/>
              <a:gd name="connsiteX4" fmla="*/ 1391303 w 4138601"/>
              <a:gd name="connsiteY4" fmla="*/ 75768 h 3536775"/>
              <a:gd name="connsiteX0" fmla="*/ 1391303 w 3058684"/>
              <a:gd name="connsiteY0" fmla="*/ 103474 h 3564481"/>
              <a:gd name="connsiteX1" fmla="*/ 3058684 w 3058684"/>
              <a:gd name="connsiteY1" fmla="*/ 0 h 3564481"/>
              <a:gd name="connsiteX2" fmla="*/ 1273242 w 3058684"/>
              <a:gd name="connsiteY2" fmla="*/ 3435186 h 3564481"/>
              <a:gd name="connsiteX3" fmla="*/ 0 w 3058684"/>
              <a:gd name="connsiteY3" fmla="*/ 3564481 h 3564481"/>
              <a:gd name="connsiteX4" fmla="*/ 1391303 w 3058684"/>
              <a:gd name="connsiteY4" fmla="*/ 103474 h 3564481"/>
              <a:gd name="connsiteX0" fmla="*/ 1521436 w 3188817"/>
              <a:gd name="connsiteY0" fmla="*/ 103474 h 3464355"/>
              <a:gd name="connsiteX1" fmla="*/ 3188817 w 3188817"/>
              <a:gd name="connsiteY1" fmla="*/ 0 h 3464355"/>
              <a:gd name="connsiteX2" fmla="*/ 1403375 w 3188817"/>
              <a:gd name="connsiteY2" fmla="*/ 3435186 h 3464355"/>
              <a:gd name="connsiteX3" fmla="*/ 0 w 3188817"/>
              <a:gd name="connsiteY3" fmla="*/ 3464355 h 3464355"/>
              <a:gd name="connsiteX4" fmla="*/ 1521436 w 3188817"/>
              <a:gd name="connsiteY4" fmla="*/ 103474 h 3464355"/>
              <a:gd name="connsiteX0" fmla="*/ 1521436 w 3188817"/>
              <a:gd name="connsiteY0" fmla="*/ 103474 h 3632772"/>
              <a:gd name="connsiteX1" fmla="*/ 3188817 w 3188817"/>
              <a:gd name="connsiteY1" fmla="*/ 0 h 3632772"/>
              <a:gd name="connsiteX2" fmla="*/ 1626674 w 3188817"/>
              <a:gd name="connsiteY2" fmla="*/ 3632772 h 3632772"/>
              <a:gd name="connsiteX3" fmla="*/ 0 w 3188817"/>
              <a:gd name="connsiteY3" fmla="*/ 3464355 h 3632772"/>
              <a:gd name="connsiteX4" fmla="*/ 1521436 w 3188817"/>
              <a:gd name="connsiteY4" fmla="*/ 103474 h 3632772"/>
              <a:gd name="connsiteX0" fmla="*/ 1521436 w 3605461"/>
              <a:gd name="connsiteY0" fmla="*/ 69855 h 3599153"/>
              <a:gd name="connsiteX1" fmla="*/ 3605461 w 3605461"/>
              <a:gd name="connsiteY1" fmla="*/ 0 h 3599153"/>
              <a:gd name="connsiteX2" fmla="*/ 1626674 w 3605461"/>
              <a:gd name="connsiteY2" fmla="*/ 3599153 h 3599153"/>
              <a:gd name="connsiteX3" fmla="*/ 0 w 3605461"/>
              <a:gd name="connsiteY3" fmla="*/ 3430736 h 3599153"/>
              <a:gd name="connsiteX4" fmla="*/ 1521436 w 3605461"/>
              <a:gd name="connsiteY4" fmla="*/ 69855 h 3599153"/>
              <a:gd name="connsiteX0" fmla="*/ 1488157 w 3605461"/>
              <a:gd name="connsiteY0" fmla="*/ 0 h 3645127"/>
              <a:gd name="connsiteX1" fmla="*/ 3605461 w 3605461"/>
              <a:gd name="connsiteY1" fmla="*/ 45974 h 3645127"/>
              <a:gd name="connsiteX2" fmla="*/ 1626674 w 3605461"/>
              <a:gd name="connsiteY2" fmla="*/ 3645127 h 3645127"/>
              <a:gd name="connsiteX3" fmla="*/ 0 w 3605461"/>
              <a:gd name="connsiteY3" fmla="*/ 3476710 h 3645127"/>
              <a:gd name="connsiteX4" fmla="*/ 1488157 w 3605461"/>
              <a:gd name="connsiteY4" fmla="*/ 0 h 3645127"/>
              <a:gd name="connsiteX0" fmla="*/ 1488157 w 3494077"/>
              <a:gd name="connsiteY0" fmla="*/ 138768 h 3783895"/>
              <a:gd name="connsiteX1" fmla="*/ 3494077 w 3494077"/>
              <a:gd name="connsiteY1" fmla="*/ 0 h 3783895"/>
              <a:gd name="connsiteX2" fmla="*/ 1626674 w 3494077"/>
              <a:gd name="connsiteY2" fmla="*/ 3783895 h 3783895"/>
              <a:gd name="connsiteX3" fmla="*/ 0 w 3494077"/>
              <a:gd name="connsiteY3" fmla="*/ 3615478 h 3783895"/>
              <a:gd name="connsiteX4" fmla="*/ 1488157 w 3494077"/>
              <a:gd name="connsiteY4" fmla="*/ 138768 h 3783895"/>
              <a:gd name="connsiteX0" fmla="*/ 1124549 w 3130469"/>
              <a:gd name="connsiteY0" fmla="*/ 138768 h 3783895"/>
              <a:gd name="connsiteX1" fmla="*/ 3130469 w 3130469"/>
              <a:gd name="connsiteY1" fmla="*/ 0 h 3783895"/>
              <a:gd name="connsiteX2" fmla="*/ 1263066 w 3130469"/>
              <a:gd name="connsiteY2" fmla="*/ 3783895 h 3783895"/>
              <a:gd name="connsiteX3" fmla="*/ 0 w 3130469"/>
              <a:gd name="connsiteY3" fmla="*/ 3710249 h 3783895"/>
              <a:gd name="connsiteX4" fmla="*/ 1124549 w 3130469"/>
              <a:gd name="connsiteY4" fmla="*/ 138768 h 3783895"/>
              <a:gd name="connsiteX0" fmla="*/ 1124549 w 2637804"/>
              <a:gd name="connsiteY0" fmla="*/ 122113 h 3767240"/>
              <a:gd name="connsiteX1" fmla="*/ 2637804 w 2637804"/>
              <a:gd name="connsiteY1" fmla="*/ 0 h 3767240"/>
              <a:gd name="connsiteX2" fmla="*/ 1263066 w 2637804"/>
              <a:gd name="connsiteY2" fmla="*/ 3767240 h 3767240"/>
              <a:gd name="connsiteX3" fmla="*/ 0 w 2637804"/>
              <a:gd name="connsiteY3" fmla="*/ 3693594 h 3767240"/>
              <a:gd name="connsiteX4" fmla="*/ 1124549 w 2637804"/>
              <a:gd name="connsiteY4" fmla="*/ 122113 h 3767240"/>
              <a:gd name="connsiteX0" fmla="*/ 1305037 w 2637804"/>
              <a:gd name="connsiteY0" fmla="*/ 0 h 3855679"/>
              <a:gd name="connsiteX1" fmla="*/ 2637804 w 2637804"/>
              <a:gd name="connsiteY1" fmla="*/ 88439 h 3855679"/>
              <a:gd name="connsiteX2" fmla="*/ 1263066 w 2637804"/>
              <a:gd name="connsiteY2" fmla="*/ 3855679 h 3855679"/>
              <a:gd name="connsiteX3" fmla="*/ 0 w 2637804"/>
              <a:gd name="connsiteY3" fmla="*/ 3782033 h 3855679"/>
              <a:gd name="connsiteX4" fmla="*/ 1305037 w 2637804"/>
              <a:gd name="connsiteY4" fmla="*/ 0 h 3855679"/>
              <a:gd name="connsiteX0" fmla="*/ 1264430 w 2637804"/>
              <a:gd name="connsiteY0" fmla="*/ 0 h 3899282"/>
              <a:gd name="connsiteX1" fmla="*/ 2637804 w 2637804"/>
              <a:gd name="connsiteY1" fmla="*/ 132042 h 3899282"/>
              <a:gd name="connsiteX2" fmla="*/ 1263066 w 2637804"/>
              <a:gd name="connsiteY2" fmla="*/ 3899282 h 3899282"/>
              <a:gd name="connsiteX3" fmla="*/ 0 w 2637804"/>
              <a:gd name="connsiteY3" fmla="*/ 3825636 h 3899282"/>
              <a:gd name="connsiteX4" fmla="*/ 1264430 w 2637804"/>
              <a:gd name="connsiteY4" fmla="*/ 0 h 3899282"/>
              <a:gd name="connsiteX0" fmla="*/ 1264430 w 2637804"/>
              <a:gd name="connsiteY0" fmla="*/ 0 h 4163698"/>
              <a:gd name="connsiteX1" fmla="*/ 2637804 w 2637804"/>
              <a:gd name="connsiteY1" fmla="*/ 132042 h 4163698"/>
              <a:gd name="connsiteX2" fmla="*/ 1331152 w 2637804"/>
              <a:gd name="connsiteY2" fmla="*/ 4163698 h 4163698"/>
              <a:gd name="connsiteX3" fmla="*/ 0 w 2637804"/>
              <a:gd name="connsiteY3" fmla="*/ 3825636 h 4163698"/>
              <a:gd name="connsiteX4" fmla="*/ 1264430 w 2637804"/>
              <a:gd name="connsiteY4" fmla="*/ 0 h 4163698"/>
              <a:gd name="connsiteX0" fmla="*/ 1182770 w 2556144"/>
              <a:gd name="connsiteY0" fmla="*/ 0 h 4163698"/>
              <a:gd name="connsiteX1" fmla="*/ 2556144 w 2556144"/>
              <a:gd name="connsiteY1" fmla="*/ 132042 h 4163698"/>
              <a:gd name="connsiteX2" fmla="*/ 1249492 w 2556144"/>
              <a:gd name="connsiteY2" fmla="*/ 4163698 h 4163698"/>
              <a:gd name="connsiteX3" fmla="*/ 0 w 2556144"/>
              <a:gd name="connsiteY3" fmla="*/ 3580706 h 4163698"/>
              <a:gd name="connsiteX4" fmla="*/ 1182770 w 2556144"/>
              <a:gd name="connsiteY4" fmla="*/ 0 h 4163698"/>
              <a:gd name="connsiteX0" fmla="*/ 1182770 w 2556144"/>
              <a:gd name="connsiteY0" fmla="*/ 0 h 3715230"/>
              <a:gd name="connsiteX1" fmla="*/ 2556144 w 2556144"/>
              <a:gd name="connsiteY1" fmla="*/ 132042 h 3715230"/>
              <a:gd name="connsiteX2" fmla="*/ 1481730 w 2556144"/>
              <a:gd name="connsiteY2" fmla="*/ 3715230 h 3715230"/>
              <a:gd name="connsiteX3" fmla="*/ 0 w 2556144"/>
              <a:gd name="connsiteY3" fmla="*/ 3580706 h 3715230"/>
              <a:gd name="connsiteX4" fmla="*/ 1182770 w 2556144"/>
              <a:gd name="connsiteY4" fmla="*/ 0 h 3715230"/>
              <a:gd name="connsiteX0" fmla="*/ 1182770 w 2556144"/>
              <a:gd name="connsiteY0" fmla="*/ 0 h 3745461"/>
              <a:gd name="connsiteX1" fmla="*/ 2556144 w 2556144"/>
              <a:gd name="connsiteY1" fmla="*/ 132042 h 3745461"/>
              <a:gd name="connsiteX2" fmla="*/ 1793329 w 2556144"/>
              <a:gd name="connsiteY2" fmla="*/ 3745461 h 3745461"/>
              <a:gd name="connsiteX3" fmla="*/ 0 w 2556144"/>
              <a:gd name="connsiteY3" fmla="*/ 3580706 h 3745461"/>
              <a:gd name="connsiteX4" fmla="*/ 1182770 w 2556144"/>
              <a:gd name="connsiteY4" fmla="*/ 0 h 3745461"/>
              <a:gd name="connsiteX0" fmla="*/ 810452 w 2556144"/>
              <a:gd name="connsiteY0" fmla="*/ 0 h 3786541"/>
              <a:gd name="connsiteX1" fmla="*/ 2556144 w 2556144"/>
              <a:gd name="connsiteY1" fmla="*/ 173122 h 3786541"/>
              <a:gd name="connsiteX2" fmla="*/ 1793329 w 2556144"/>
              <a:gd name="connsiteY2" fmla="*/ 3786541 h 3786541"/>
              <a:gd name="connsiteX3" fmla="*/ 0 w 2556144"/>
              <a:gd name="connsiteY3" fmla="*/ 3621786 h 3786541"/>
              <a:gd name="connsiteX4" fmla="*/ 810452 w 2556144"/>
              <a:gd name="connsiteY4" fmla="*/ 0 h 3786541"/>
              <a:gd name="connsiteX0" fmla="*/ 810452 w 2490881"/>
              <a:gd name="connsiteY0" fmla="*/ 0 h 3786541"/>
              <a:gd name="connsiteX1" fmla="*/ 2490881 w 2490881"/>
              <a:gd name="connsiteY1" fmla="*/ 479137 h 3786541"/>
              <a:gd name="connsiteX2" fmla="*/ 1793329 w 2490881"/>
              <a:gd name="connsiteY2" fmla="*/ 3786541 h 3786541"/>
              <a:gd name="connsiteX3" fmla="*/ 0 w 2490881"/>
              <a:gd name="connsiteY3" fmla="*/ 3621786 h 3786541"/>
              <a:gd name="connsiteX4" fmla="*/ 810452 w 2490881"/>
              <a:gd name="connsiteY4" fmla="*/ 0 h 3786541"/>
              <a:gd name="connsiteX0" fmla="*/ 750890 w 2490881"/>
              <a:gd name="connsiteY0" fmla="*/ 0 h 3470057"/>
              <a:gd name="connsiteX1" fmla="*/ 2490881 w 2490881"/>
              <a:gd name="connsiteY1" fmla="*/ 162653 h 3470057"/>
              <a:gd name="connsiteX2" fmla="*/ 1793329 w 2490881"/>
              <a:gd name="connsiteY2" fmla="*/ 3470057 h 3470057"/>
              <a:gd name="connsiteX3" fmla="*/ 0 w 2490881"/>
              <a:gd name="connsiteY3" fmla="*/ 3305302 h 3470057"/>
              <a:gd name="connsiteX4" fmla="*/ 750890 w 2490881"/>
              <a:gd name="connsiteY4" fmla="*/ 0 h 3470057"/>
              <a:gd name="connsiteX0" fmla="*/ 761393 w 2490881"/>
              <a:gd name="connsiteY0" fmla="*/ 0 h 3473996"/>
              <a:gd name="connsiteX1" fmla="*/ 2490881 w 2490881"/>
              <a:gd name="connsiteY1" fmla="*/ 166592 h 3473996"/>
              <a:gd name="connsiteX2" fmla="*/ 1793329 w 2490881"/>
              <a:gd name="connsiteY2" fmla="*/ 3473996 h 3473996"/>
              <a:gd name="connsiteX3" fmla="*/ 0 w 2490881"/>
              <a:gd name="connsiteY3" fmla="*/ 3309241 h 3473996"/>
              <a:gd name="connsiteX4" fmla="*/ 761393 w 2490881"/>
              <a:gd name="connsiteY4" fmla="*/ 0 h 3473996"/>
              <a:gd name="connsiteX0" fmla="*/ 756589 w 2486077"/>
              <a:gd name="connsiteY0" fmla="*/ 0 h 3473996"/>
              <a:gd name="connsiteX1" fmla="*/ 2486077 w 2486077"/>
              <a:gd name="connsiteY1" fmla="*/ 166592 h 3473996"/>
              <a:gd name="connsiteX2" fmla="*/ 1788525 w 2486077"/>
              <a:gd name="connsiteY2" fmla="*/ 3473996 h 3473996"/>
              <a:gd name="connsiteX3" fmla="*/ 0 w 2486077"/>
              <a:gd name="connsiteY3" fmla="*/ 3294834 h 3473996"/>
              <a:gd name="connsiteX4" fmla="*/ 756589 w 2486077"/>
              <a:gd name="connsiteY4" fmla="*/ 0 h 3473996"/>
              <a:gd name="connsiteX0" fmla="*/ 740384 w 2469872"/>
              <a:gd name="connsiteY0" fmla="*/ 0 h 3473996"/>
              <a:gd name="connsiteX1" fmla="*/ 2469872 w 2469872"/>
              <a:gd name="connsiteY1" fmla="*/ 166592 h 3473996"/>
              <a:gd name="connsiteX2" fmla="*/ 1772320 w 2469872"/>
              <a:gd name="connsiteY2" fmla="*/ 3473996 h 3473996"/>
              <a:gd name="connsiteX3" fmla="*/ 0 w 2469872"/>
              <a:gd name="connsiteY3" fmla="*/ 3301364 h 3473996"/>
              <a:gd name="connsiteX4" fmla="*/ 740384 w 2469872"/>
              <a:gd name="connsiteY4" fmla="*/ 0 h 3473996"/>
              <a:gd name="connsiteX0" fmla="*/ 740384 w 3180498"/>
              <a:gd name="connsiteY0" fmla="*/ 0 h 3473996"/>
              <a:gd name="connsiteX1" fmla="*/ 3180498 w 3180498"/>
              <a:gd name="connsiteY1" fmla="*/ 240494 h 3473996"/>
              <a:gd name="connsiteX2" fmla="*/ 1772320 w 3180498"/>
              <a:gd name="connsiteY2" fmla="*/ 3473996 h 3473996"/>
              <a:gd name="connsiteX3" fmla="*/ 0 w 3180498"/>
              <a:gd name="connsiteY3" fmla="*/ 3301364 h 3473996"/>
              <a:gd name="connsiteX4" fmla="*/ 740384 w 3180498"/>
              <a:gd name="connsiteY4" fmla="*/ 0 h 3473996"/>
              <a:gd name="connsiteX0" fmla="*/ 736813 w 3180498"/>
              <a:gd name="connsiteY0" fmla="*/ 0 h 3472657"/>
              <a:gd name="connsiteX1" fmla="*/ 3180498 w 3180498"/>
              <a:gd name="connsiteY1" fmla="*/ 239155 h 3472657"/>
              <a:gd name="connsiteX2" fmla="*/ 1772320 w 3180498"/>
              <a:gd name="connsiteY2" fmla="*/ 3472657 h 3472657"/>
              <a:gd name="connsiteX3" fmla="*/ 0 w 3180498"/>
              <a:gd name="connsiteY3" fmla="*/ 3300025 h 3472657"/>
              <a:gd name="connsiteX4" fmla="*/ 736813 w 3180498"/>
              <a:gd name="connsiteY4" fmla="*/ 0 h 3472657"/>
              <a:gd name="connsiteX0" fmla="*/ 736813 w 3187641"/>
              <a:gd name="connsiteY0" fmla="*/ 0 h 3472657"/>
              <a:gd name="connsiteX1" fmla="*/ 3187641 w 3187641"/>
              <a:gd name="connsiteY1" fmla="*/ 236478 h 3472657"/>
              <a:gd name="connsiteX2" fmla="*/ 1772320 w 3187641"/>
              <a:gd name="connsiteY2" fmla="*/ 3472657 h 3472657"/>
              <a:gd name="connsiteX3" fmla="*/ 0 w 3187641"/>
              <a:gd name="connsiteY3" fmla="*/ 3300025 h 3472657"/>
              <a:gd name="connsiteX4" fmla="*/ 736813 w 3187641"/>
              <a:gd name="connsiteY4" fmla="*/ 0 h 34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7641" h="3472657">
                <a:moveTo>
                  <a:pt x="736813" y="0"/>
                </a:moveTo>
                <a:lnTo>
                  <a:pt x="3187641" y="236478"/>
                </a:lnTo>
                <a:lnTo>
                  <a:pt x="1772320" y="3472657"/>
                </a:lnTo>
                <a:lnTo>
                  <a:pt x="0" y="3300025"/>
                </a:lnTo>
                <a:lnTo>
                  <a:pt x="736813" y="0"/>
                </a:lnTo>
                <a:close/>
              </a:path>
            </a:pathLst>
          </a:custGeom>
          <a:gradFill flip="none" rotWithShape="1">
            <a:gsLst>
              <a:gs pos="98000">
                <a:srgbClr val="053264"/>
              </a:gs>
              <a:gs pos="51000">
                <a:srgbClr val="027FB5"/>
              </a:gs>
              <a:gs pos="0">
                <a:srgbClr val="00B9F2"/>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0" i="0" dirty="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3" name="Parallelogram 10"/>
          <p:cNvSpPr/>
          <p:nvPr/>
        </p:nvSpPr>
        <p:spPr bwMode="auto">
          <a:xfrm rot="5400000" flipV="1">
            <a:off x="5295901"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0" i="0" dirty="0">
              <a:solidFill>
                <a:srgbClr val="000000"/>
              </a:solidFill>
              <a:latin typeface="Avenir Next" panose="020B0503020202020204" pitchFamily="34" charset="0"/>
              <a:ea typeface="ＭＳ Ｐゴシック" pitchFamily="16" charset="-128"/>
              <a:cs typeface="ＭＳ Ｐゴシック" pitchFamily="-97" charset="-128"/>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59008" y="2489995"/>
            <a:ext cx="6073985" cy="1878011"/>
          </a:xfrm>
          <a:prstGeom prst="rect">
            <a:avLst/>
          </a:prstGeom>
        </p:spPr>
      </p:pic>
      <p:sp>
        <p:nvSpPr>
          <p:cNvPr id="12" name="Parallelogram 10"/>
          <p:cNvSpPr/>
          <p:nvPr userDrawn="1"/>
        </p:nvSpPr>
        <p:spPr bwMode="auto">
          <a:xfrm rot="5400000" flipH="1">
            <a:off x="5320618" y="-642728"/>
            <a:ext cx="1555939" cy="12227867"/>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42953 w 2134546"/>
              <a:gd name="connsiteY3" fmla="*/ 12227867 h 12227867"/>
              <a:gd name="connsiteX4" fmla="*/ 0 w 2134546"/>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34590 w 2134546"/>
              <a:gd name="connsiteY3" fmla="*/ 12227867 h 12227867"/>
              <a:gd name="connsiteX4" fmla="*/ 0 w 2134546"/>
              <a:gd name="connsiteY4" fmla="*/ 17934 h 1222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546" h="12227867">
                <a:moveTo>
                  <a:pt x="0" y="17934"/>
                </a:moveTo>
                <a:lnTo>
                  <a:pt x="1445837" y="0"/>
                </a:lnTo>
                <a:lnTo>
                  <a:pt x="2134546" y="12222126"/>
                </a:lnTo>
                <a:lnTo>
                  <a:pt x="234590" y="12227867"/>
                </a:lnTo>
                <a:lnTo>
                  <a:pt x="0" y="17934"/>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0" i="0" dirty="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16" name="Parallelogram 10"/>
          <p:cNvSpPr/>
          <p:nvPr userDrawn="1"/>
        </p:nvSpPr>
        <p:spPr bwMode="auto">
          <a:xfrm rot="5400000" flipH="1">
            <a:off x="4922486" y="-4888259"/>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0" i="0" dirty="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13" name="Parallelogram 10"/>
          <p:cNvSpPr/>
          <p:nvPr userDrawn="1"/>
        </p:nvSpPr>
        <p:spPr bwMode="auto">
          <a:xfrm rot="5400000" flipH="1">
            <a:off x="5083850"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0" i="0" dirty="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19" name="Parallelogram 10"/>
          <p:cNvSpPr/>
          <p:nvPr userDrawn="1"/>
        </p:nvSpPr>
        <p:spPr bwMode="auto">
          <a:xfrm rot="16200000">
            <a:off x="4904554" y="-454481"/>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0" i="0" dirty="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10" name="Parallelogram 10"/>
          <p:cNvSpPr/>
          <p:nvPr userDrawn="1"/>
        </p:nvSpPr>
        <p:spPr bwMode="auto">
          <a:xfrm rot="5400000" flipV="1">
            <a:off x="5083849" y="-268081"/>
            <a:ext cx="2024302" cy="12227861"/>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0" i="0" dirty="0">
              <a:solidFill>
                <a:srgbClr val="000000"/>
              </a:solidFill>
              <a:latin typeface="Avenir Next" panose="020B0503020202020204" pitchFamily="34"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lvl1pPr>
              <a:defRPr b="0" i="0">
                <a:latin typeface="Avenir Next" panose="020B0503020202020204" pitchFamily="34" charset="0"/>
              </a:defRPr>
            </a:lvl1pPr>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lvl1pPr>
              <a:defRPr b="0" i="0">
                <a:latin typeface="Avenir Next" panose="020B0503020202020204" pitchFamily="34" charset="0"/>
              </a:defRPr>
            </a:lvl1pPr>
            <a:lvl2pPr>
              <a:defRPr b="0" i="0">
                <a:latin typeface="Avenir Next" panose="020B0503020202020204" pitchFamily="34" charset="0"/>
              </a:defRPr>
            </a:lvl2pPr>
            <a:lvl3pPr>
              <a:defRPr b="0" i="0">
                <a:latin typeface="Avenir Next" panose="020B0503020202020204" pitchFamily="34" charset="0"/>
              </a:defRPr>
            </a:lvl3p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b="0" i="0">
                <a:solidFill>
                  <a:schemeClr val="tx1">
                    <a:tint val="75000"/>
                  </a:schemeClr>
                </a:solidFill>
                <a:latin typeface="Avenir Next" panose="020B0503020202020204" pitchFamily="34" charset="0"/>
              </a:defRPr>
            </a:lvl1pPr>
          </a:lstStyle>
          <a:p>
            <a:fld id="{06DEFD86-78C4-084A-B0B5-04A7A3431B39}" type="datetime1">
              <a:rPr lang="en-US" smtClean="0"/>
              <a:pPr/>
              <a:t>2/8/2021</a:t>
            </a:fld>
            <a:endParaRPr lang="en-US" dirty="0"/>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b="0" i="0">
                <a:solidFill>
                  <a:schemeClr val="tx1">
                    <a:tint val="75000"/>
                  </a:schemeClr>
                </a:solidFill>
                <a:latin typeface="Avenir Next" panose="020B0503020202020204" pitchFamily="34" charset="0"/>
              </a:defRPr>
            </a:lvl1pPr>
          </a:lstStyle>
          <a:p>
            <a:endParaRPr lang="en-US" dirty="0"/>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b="0" i="0">
                <a:solidFill>
                  <a:schemeClr val="tx1">
                    <a:tint val="75000"/>
                  </a:schemeClr>
                </a:solidFill>
                <a:latin typeface="Avenir Next" panose="020B0503020202020204" pitchFamily="34" charset="0"/>
              </a:defRPr>
            </a:lvl1pPr>
          </a:lstStyle>
          <a:p>
            <a:fld id="{0F847EE6-F7C9-3041-A28D-502F5689C8E2}" type="slidenum">
              <a:rPr lang="en-US" smtClean="0"/>
              <a:pPr/>
              <a:t>‹#›</a:t>
            </a:fld>
            <a:endParaRPr lang="en-US" dirty="0"/>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0" i="0" kern="1200" spc="0" dirty="0" smtClean="0">
                <a:solidFill>
                  <a:schemeClr val="tx1"/>
                </a:solidFill>
                <a:latin typeface="Avenir Next" panose="020B0503020202020204" pitchFamily="34" charset="0"/>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b="0" i="0">
                <a:solidFill>
                  <a:schemeClr val="accent4">
                    <a:lumMod val="40000"/>
                    <a:lumOff val="60000"/>
                  </a:schemeClr>
                </a:solidFill>
                <a:latin typeface="Avenir Next" panose="020B0503020202020204" pitchFamily="34" charset="0"/>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lvl1pPr>
              <a:defRPr b="0" i="0">
                <a:latin typeface="Avenir Next" panose="020B0503020202020204" pitchFamily="34" charset="0"/>
              </a:defRPr>
            </a:lvl1pPr>
            <a:lvl2pPr>
              <a:defRPr b="0" i="0">
                <a:latin typeface="Avenir Next" panose="020B0503020202020204" pitchFamily="34" charset="0"/>
              </a:defRPr>
            </a:lvl2pPr>
            <a:lvl3pPr>
              <a:defRPr b="0" i="0">
                <a:latin typeface="Avenir Next" panose="020B0503020202020204" pitchFamily="34" charset="0"/>
              </a:defRPr>
            </a:lvl3pPr>
          </a:lstStyle>
          <a:p>
            <a:pPr lvl="0"/>
            <a:r>
              <a:rPr lang="en-US" dirty="0"/>
              <a:t>Click to edit Master text styles</a:t>
            </a:r>
          </a:p>
          <a:p>
            <a:pPr lvl="1"/>
            <a:r>
              <a:rPr lang="en-US" dirty="0"/>
              <a:t>Second level</a:t>
            </a:r>
          </a:p>
          <a:p>
            <a:pPr lvl="2"/>
            <a:r>
              <a:rPr lang="en-US" dirty="0"/>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b="0" i="0">
                <a:solidFill>
                  <a:schemeClr val="tx1">
                    <a:tint val="75000"/>
                  </a:schemeClr>
                </a:solidFill>
                <a:latin typeface="Avenir Next" panose="020B0503020202020204" pitchFamily="34" charset="0"/>
              </a:defRPr>
            </a:lvl1pPr>
          </a:lstStyle>
          <a:p>
            <a:fld id="{7D5DF95B-0B80-6A4D-A813-6F9D9F38EBA2}" type="datetime1">
              <a:rPr lang="en-US" smtClean="0"/>
              <a:pPr/>
              <a:t>2/8/2021</a:t>
            </a:fld>
            <a:endParaRPr lang="en-US" dirty="0"/>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b="0" i="0">
                <a:solidFill>
                  <a:schemeClr val="tx1">
                    <a:tint val="75000"/>
                  </a:schemeClr>
                </a:solidFill>
                <a:latin typeface="Avenir Next" panose="020B0503020202020204" pitchFamily="34" charset="0"/>
              </a:defRPr>
            </a:lvl1pPr>
          </a:lstStyle>
          <a:p>
            <a:endParaRPr lang="en-US" dirty="0"/>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b="0" i="0">
                <a:solidFill>
                  <a:schemeClr val="tx1">
                    <a:tint val="75000"/>
                  </a:schemeClr>
                </a:solidFill>
                <a:latin typeface="Avenir Next" panose="020B0503020202020204" pitchFamily="34" charset="0"/>
              </a:defRPr>
            </a:lvl1pPr>
          </a:lstStyle>
          <a:p>
            <a:fld id="{0F847EE6-F7C9-3041-A28D-502F5689C8E2}" type="slidenum">
              <a:rPr lang="en-US" smtClean="0"/>
              <a:pPr/>
              <a:t>‹#›</a:t>
            </a:fld>
            <a:endParaRPr lang="en-US" dirty="0"/>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b="0" i="0" dirty="0">
                <a:latin typeface="Avenir Next" panose="020B0503020202020204" pitchFamily="34" charset="0"/>
              </a:defRPr>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b="0" i="0">
                <a:latin typeface="Avenir Next" panose="020B0503020202020204" pitchFamily="34" charset="0"/>
              </a:defRPr>
            </a:lvl1pPr>
            <a:lvl2pPr>
              <a:lnSpc>
                <a:spcPct val="100000"/>
              </a:lnSpc>
              <a:defRPr sz="1800" b="0" i="0">
                <a:latin typeface="Avenir Next" panose="020B0503020202020204" pitchFamily="34" charset="0"/>
              </a:defRPr>
            </a:lvl2pPr>
            <a:lvl3pPr>
              <a:lnSpc>
                <a:spcPct val="100000"/>
              </a:lnSpc>
              <a:defRPr sz="1600" b="0" i="0">
                <a:latin typeface="Avenir Next" panose="020B0503020202020204" pitchFamily="34" charset="0"/>
              </a:defRPr>
            </a:lvl3pPr>
            <a:lvl4pPr>
              <a:defRPr sz="1400"/>
            </a:lvl4pPr>
            <a:lvl5pPr>
              <a:lnSpc>
                <a:spcPts val="1800"/>
              </a:lnSpc>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Next" panose="020B0503020202020204" pitchFamily="34" charset="0"/>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b="0" i="0">
                <a:solidFill>
                  <a:schemeClr val="tx1">
                    <a:tint val="75000"/>
                  </a:schemeClr>
                </a:solidFill>
                <a:latin typeface="Avenir Next" panose="020B0503020202020204" pitchFamily="34" charset="0"/>
              </a:defRPr>
            </a:lvl1pPr>
          </a:lstStyle>
          <a:p>
            <a:fld id="{14E55AC9-5819-304B-AB8A-EC561A98EE59}" type="datetime1">
              <a:rPr lang="en-US" smtClean="0"/>
              <a:pPr/>
              <a:t>2/8/2021</a:t>
            </a:fld>
            <a:endParaRPr lang="en-US" dirty="0"/>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b="0" i="0">
                <a:solidFill>
                  <a:schemeClr val="tx1">
                    <a:tint val="75000"/>
                  </a:schemeClr>
                </a:solidFill>
                <a:latin typeface="Avenir Next" panose="020B0503020202020204" pitchFamily="34" charset="0"/>
              </a:defRPr>
            </a:lvl1pPr>
          </a:lstStyle>
          <a:p>
            <a:endParaRPr lang="en-US" dirty="0"/>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b="0" i="0">
                <a:solidFill>
                  <a:schemeClr val="tx1">
                    <a:tint val="75000"/>
                  </a:schemeClr>
                </a:solidFill>
                <a:latin typeface="Avenir Next" panose="020B0503020202020204" pitchFamily="34" charset="0"/>
              </a:defRPr>
            </a:lvl1pPr>
          </a:lstStyle>
          <a:p>
            <a:fld id="{0F847EE6-F7C9-3041-A28D-502F5689C8E2}" type="slidenum">
              <a:rPr lang="en-US" smtClean="0"/>
              <a:pPr/>
              <a:t>‹#›</a:t>
            </a:fld>
            <a:endParaRPr lang="en-US" dirty="0"/>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b="0" i="0">
                <a:latin typeface="Avenir Next" panose="020B0503020202020204" pitchFamily="34" charset="0"/>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lvl1pPr>
              <a:defRPr b="0" i="0">
                <a:latin typeface="Avenir Next" panose="020B0503020202020204" pitchFamily="34" charset="0"/>
              </a:defRPr>
            </a:lvl1pPr>
            <a:lvl2pPr>
              <a:defRPr b="0" i="0">
                <a:latin typeface="Avenir Next" panose="020B0503020202020204" pitchFamily="34" charset="0"/>
              </a:defRPr>
            </a:lvl2pPr>
            <a:lvl3pPr>
              <a:defRPr b="0" i="0">
                <a:latin typeface="Avenir Next" panose="020B0503020202020204" pitchFamily="34" charset="0"/>
              </a:defRPr>
            </a:lvl3p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0" i="0" dirty="0">
              <a:latin typeface="Avenir Next" panose="020B0503020202020204" pitchFamily="34" charset="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0" i="0" kern="1200" dirty="0" smtClean="0">
                <a:solidFill>
                  <a:srgbClr val="94E6FF"/>
                </a:solidFill>
                <a:latin typeface="Avenir Next" panose="020B0503020202020204" pitchFamily="34" charset="0"/>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0" baseline="0">
                <a:solidFill>
                  <a:schemeClr val="tx2"/>
                </a:solidFill>
                <a:latin typeface="Avenir Next" panose="020B0503020202020204" pitchFamily="34" charset="0"/>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0" i="0" dirty="0">
              <a:latin typeface="Avenir Next" panose="020B0503020202020204" pitchFamily="34" charset="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b="0" i="0">
                <a:solidFill>
                  <a:schemeClr val="tx1">
                    <a:tint val="75000"/>
                  </a:schemeClr>
                </a:solidFill>
                <a:latin typeface="Avenir Next" panose="020B0503020202020204" pitchFamily="34" charset="0"/>
              </a:defRPr>
            </a:lvl1pPr>
          </a:lstStyle>
          <a:p>
            <a:fld id="{9874F111-1245-FB4C-ACB7-129F68E66232}" type="datetime1">
              <a:rPr lang="en-US" smtClean="0"/>
              <a:pPr/>
              <a:t>2/8/2021</a:t>
            </a:fld>
            <a:endParaRPr lang="en-US" dirty="0"/>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b="0" i="0">
                <a:solidFill>
                  <a:schemeClr val="tx1">
                    <a:tint val="75000"/>
                  </a:schemeClr>
                </a:solidFill>
                <a:latin typeface="Avenir Next" panose="020B0503020202020204" pitchFamily="34" charset="0"/>
              </a:defRPr>
            </a:lvl1pPr>
          </a:lstStyle>
          <a:p>
            <a:endParaRPr lang="en-US" dirty="0"/>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b="0" i="0">
                <a:solidFill>
                  <a:schemeClr val="tx1">
                    <a:tint val="75000"/>
                  </a:schemeClr>
                </a:solidFill>
                <a:latin typeface="Avenir Next" panose="020B0503020202020204" pitchFamily="34" charset="0"/>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1865473994"/>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i="0">
                <a:latin typeface="Avenir Next" panose="020B0503020202020204" pitchFamily="34" charset="0"/>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b="0" i="0">
                <a:solidFill>
                  <a:schemeClr val="tx1">
                    <a:tint val="75000"/>
                  </a:schemeClr>
                </a:solidFill>
                <a:latin typeface="Avenir Next" panose="020B0503020202020204" pitchFamily="34" charset="0"/>
              </a:defRPr>
            </a:lvl1pPr>
          </a:lstStyle>
          <a:p>
            <a:fld id="{380C21C6-642C-6F4C-B53C-06F3F35CEF14}" type="datetime1">
              <a:rPr lang="en-US" smtClean="0"/>
              <a:pPr/>
              <a:t>2/8/2021</a:t>
            </a:fld>
            <a:endParaRPr lang="en-US" dirty="0"/>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b="0" i="0">
                <a:solidFill>
                  <a:schemeClr val="tx1">
                    <a:tint val="75000"/>
                  </a:schemeClr>
                </a:solidFill>
                <a:latin typeface="Avenir Next" panose="020B0503020202020204" pitchFamily="34" charset="0"/>
              </a:defRPr>
            </a:lvl1pPr>
          </a:lstStyle>
          <a:p>
            <a:endParaRPr lang="en-US" dirty="0"/>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b="0" i="0">
                <a:solidFill>
                  <a:schemeClr val="tx1">
                    <a:tint val="75000"/>
                  </a:schemeClr>
                </a:solidFill>
                <a:latin typeface="Avenir Next" panose="020B0503020202020204" pitchFamily="34" charset="0"/>
              </a:defRPr>
            </a:lvl1pPr>
          </a:lstStyle>
          <a:p>
            <a:fld id="{0F847EE6-F7C9-3041-A28D-502F5689C8E2}" type="slidenum">
              <a:rPr lang="en-US" smtClean="0"/>
              <a:pPr/>
              <a:t>‹#›</a:t>
            </a:fld>
            <a:endParaRPr lang="en-US" dirty="0"/>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b="0" i="0">
                <a:latin typeface="Avenir Next" panose="020B0503020202020204" pitchFamily="34" charset="0"/>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b="0" i="0">
                <a:solidFill>
                  <a:schemeClr val="tx1">
                    <a:tint val="75000"/>
                  </a:schemeClr>
                </a:solidFill>
                <a:latin typeface="Avenir Next" panose="020B0503020202020204" pitchFamily="34" charset="0"/>
              </a:defRPr>
            </a:lvl1pPr>
          </a:lstStyle>
          <a:p>
            <a:fld id="{8A0E3BE2-FFFE-0B46-AE5A-CBB4C5FEC6FC}" type="datetime1">
              <a:rPr lang="en-US" smtClean="0"/>
              <a:pPr/>
              <a:t>2/8/2021</a:t>
            </a:fld>
            <a:endParaRPr lang="en-US" dirty="0"/>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b="0" i="0">
                <a:solidFill>
                  <a:schemeClr val="tx1">
                    <a:tint val="75000"/>
                  </a:schemeClr>
                </a:solidFill>
                <a:latin typeface="Avenir Next" panose="020B0503020202020204" pitchFamily="34" charset="0"/>
              </a:defRPr>
            </a:lvl1pPr>
          </a:lstStyle>
          <a:p>
            <a:endParaRPr lang="en-US" dirty="0"/>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b="0" i="0">
                <a:solidFill>
                  <a:schemeClr val="tx1">
                    <a:tint val="75000"/>
                  </a:schemeClr>
                </a:solidFill>
                <a:latin typeface="Avenir Next" panose="020B0503020202020204" pitchFamily="34" charset="0"/>
              </a:defRPr>
            </a:lvl1pPr>
          </a:lstStyle>
          <a:p>
            <a:fld id="{0F847EE6-F7C9-3041-A28D-502F5689C8E2}" type="slidenum">
              <a:rPr lang="en-US" smtClean="0"/>
              <a:pPr/>
              <a:t>‹#›</a:t>
            </a:fld>
            <a:endParaRPr lang="en-US" dirty="0"/>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b="0" i="0">
                <a:solidFill>
                  <a:schemeClr val="tx1">
                    <a:tint val="75000"/>
                  </a:schemeClr>
                </a:solidFill>
                <a:latin typeface="Avenir Next" panose="020B0503020202020204" pitchFamily="34" charset="0"/>
              </a:defRPr>
            </a:lvl1pPr>
          </a:lstStyle>
          <a:p>
            <a:fld id="{8861994C-B8B3-A740-949B-C8D716F26A7F}" type="datetime1">
              <a:rPr lang="en-US" smtClean="0"/>
              <a:pPr/>
              <a:t>2/8/2021</a:t>
            </a:fld>
            <a:endParaRPr lang="en-US" dirty="0"/>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b="0" i="0">
                <a:solidFill>
                  <a:schemeClr val="tx1">
                    <a:tint val="75000"/>
                  </a:schemeClr>
                </a:solidFill>
                <a:latin typeface="Avenir Next" panose="020B0503020202020204" pitchFamily="34" charset="0"/>
              </a:defRPr>
            </a:lvl1pPr>
          </a:lstStyle>
          <a:p>
            <a:endParaRPr lang="en-US" dirty="0"/>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b="0" i="0">
                <a:solidFill>
                  <a:schemeClr val="tx1">
                    <a:tint val="75000"/>
                  </a:schemeClr>
                </a:solidFill>
                <a:latin typeface="Avenir Next" panose="020B0503020202020204" pitchFamily="34" charset="0"/>
              </a:defRPr>
            </a:lvl1pPr>
          </a:lstStyle>
          <a:p>
            <a:fld id="{0F847EE6-F7C9-3041-A28D-502F5689C8E2}" type="slidenum">
              <a:rPr lang="en-US" smtClean="0"/>
              <a:pPr/>
              <a:t>‹#›</a:t>
            </a:fld>
            <a:endParaRPr lang="en-US" dirty="0"/>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0" i="0" dirty="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0" i="0" dirty="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0" i="0" dirty="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i="0">
                <a:solidFill>
                  <a:schemeClr val="accent4">
                    <a:lumMod val="20000"/>
                    <a:lumOff val="80000"/>
                  </a:schemeClr>
                </a:solidFill>
                <a:latin typeface="Avenir Next" panose="020B0503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0" i="0" kern="1200" cap="none" baseline="0">
                <a:solidFill>
                  <a:schemeClr val="tx1"/>
                </a:solidFill>
                <a:effectLst/>
                <a:latin typeface="Avenir Next" panose="020B0503020202020204" pitchFamily="34" charset="0"/>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b="0" i="0">
                <a:solidFill>
                  <a:schemeClr val="tx1">
                    <a:tint val="75000"/>
                  </a:schemeClr>
                </a:solidFill>
                <a:latin typeface="Avenir Next" panose="020B0503020202020204" pitchFamily="34" charset="0"/>
              </a:defRPr>
            </a:lvl1pPr>
          </a:lstStyle>
          <a:p>
            <a:fld id="{CF17F20F-8413-1548-BF61-558511100DB7}" type="datetime1">
              <a:rPr lang="en-US" smtClean="0"/>
              <a:pPr/>
              <a:t>2/8/2021</a:t>
            </a:fld>
            <a:endParaRPr lang="en-US" dirty="0"/>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b="0" i="0">
                <a:solidFill>
                  <a:schemeClr val="tx1">
                    <a:tint val="75000"/>
                  </a:schemeClr>
                </a:solidFill>
                <a:latin typeface="Avenir Next" panose="020B0503020202020204" pitchFamily="34" charset="0"/>
              </a:defRPr>
            </a:lvl1pPr>
          </a:lstStyle>
          <a:p>
            <a:endParaRPr lang="en-US" dirty="0"/>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b="0" i="0">
                <a:solidFill>
                  <a:schemeClr val="tx1">
                    <a:tint val="75000"/>
                  </a:schemeClr>
                </a:solidFill>
                <a:latin typeface="Avenir Next" panose="020B0503020202020204" pitchFamily="34" charset="0"/>
              </a:defRPr>
            </a:lvl1pPr>
          </a:lstStyle>
          <a:p>
            <a:fld id="{0F847EE6-F7C9-3041-A28D-502F5689C8E2}" type="slidenum">
              <a:rPr lang="en-US" smtClean="0"/>
              <a:pPr/>
              <a:t>‹#›</a:t>
            </a:fld>
            <a:endParaRPr lang="en-US" dirty="0"/>
          </a:p>
        </p:txBody>
      </p:sp>
    </p:spTree>
    <p:extLst>
      <p:ext uri="{BB962C8B-B14F-4D97-AF65-F5344CB8AC3E}">
        <p14:creationId xmlns:p14="http://schemas.microsoft.com/office/powerpoint/2010/main" val="27804856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lum/>
          </a:blip>
          <a:srcRect/>
          <a:stretch>
            <a:fillRect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b="0" i="0">
                <a:solidFill>
                  <a:schemeClr val="tx1">
                    <a:tint val="75000"/>
                  </a:schemeClr>
                </a:solidFill>
                <a:latin typeface="Avenir Next" panose="020B0503020202020204" pitchFamily="34" charset="0"/>
              </a:defRPr>
            </a:lvl1pPr>
          </a:lstStyle>
          <a:p>
            <a:fld id="{9CE7E69C-4D79-BB49-9350-1FEE210EB4F7}" type="datetime1">
              <a:rPr lang="en-US" smtClean="0"/>
              <a:pPr/>
              <a:t>2/8/2021</a:t>
            </a:fld>
            <a:endParaRPr lang="en-US" dirty="0"/>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b="0" i="0">
                <a:solidFill>
                  <a:schemeClr val="tx1">
                    <a:tint val="75000"/>
                  </a:schemeClr>
                </a:solidFill>
                <a:latin typeface="Avenir Next" panose="020B0503020202020204" pitchFamily="34" charset="0"/>
              </a:defRPr>
            </a:lvl1pPr>
          </a:lstStyle>
          <a:p>
            <a:endParaRPr lang="en-US" dirty="0"/>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b="0" i="0">
                <a:solidFill>
                  <a:schemeClr val="tx1">
                    <a:tint val="75000"/>
                  </a:schemeClr>
                </a:solidFill>
                <a:latin typeface="Avenir Next" panose="020B0503020202020204" pitchFamily="34" charset="0"/>
              </a:defRPr>
            </a:lvl1pPr>
          </a:lstStyle>
          <a:p>
            <a:fld id="{0F847EE6-F7C9-3041-A28D-502F5689C8E2}"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spd="med">
    <p:fade/>
  </p:transition>
  <p:hf sldNum="0" hdr="0" ftr="0" dt="0"/>
  <p:txStyles>
    <p:titleStyle>
      <a:lvl1pPr algn="l" defTabSz="457200" rtl="0" eaLnBrk="1" latinLnBrk="0" hangingPunct="1">
        <a:lnSpc>
          <a:spcPct val="100000"/>
        </a:lnSpc>
        <a:spcBef>
          <a:spcPct val="0"/>
        </a:spcBef>
        <a:buNone/>
        <a:defRPr sz="2400" b="0" i="0" kern="1200">
          <a:solidFill>
            <a:schemeClr val="tx1"/>
          </a:solidFill>
          <a:latin typeface="Avenir Next" panose="020B0503020202020204" pitchFamily="34" charset="0"/>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0" i="0" kern="1200">
          <a:solidFill>
            <a:schemeClr val="tx1"/>
          </a:solidFill>
          <a:latin typeface="Avenir Next" panose="020B0503020202020204" pitchFamily="34" charset="0"/>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Next" panose="020B0503020202020204" pitchFamily="34" charset="0"/>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Next" panose="020B0503020202020204" pitchFamily="34" charset="0"/>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hyperlink" Target="https://arcg.is/1STzGK0" TargetMode="External"/><Relationship Id="rId4" Type="http://schemas.openxmlformats.org/officeDocument/2006/relationships/image" Target="../media/image5.pn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47.jpeg"/><Relationship Id="rId5" Type="http://schemas.openxmlformats.org/officeDocument/2006/relationships/hyperlink" Target="https://esri.github.io/cim-symbol-builder-js/" TargetMode="Externa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48.png"/><Relationship Id="rId5" Type="http://schemas.openxmlformats.org/officeDocument/2006/relationships/image" Target="../media/image45.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1.png"/><Relationship Id="rId7" Type="http://schemas.openxmlformats.org/officeDocument/2006/relationships/image" Target="../media/image52.tiff"/><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51.tiff"/><Relationship Id="rId5" Type="http://schemas.openxmlformats.org/officeDocument/2006/relationships/image" Target="../media/image50.tiff"/><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11.png"/><Relationship Id="rId7"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59.png"/><Relationship Id="rId5" Type="http://schemas.openxmlformats.org/officeDocument/2006/relationships/image" Target="../media/image58.tiff"/><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11.png"/><Relationship Id="rId7" Type="http://schemas.openxmlformats.org/officeDocument/2006/relationships/customXml" Target="../ink/ink3.xm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62.png"/><Relationship Id="rId5" Type="http://schemas.openxmlformats.org/officeDocument/2006/relationships/image" Target="../media/image57.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64.png"/><Relationship Id="rId5" Type="http://schemas.openxmlformats.org/officeDocument/2006/relationships/image" Target="../media/image59.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56.png"/><Relationship Id="rId5" Type="http://schemas.openxmlformats.org/officeDocument/2006/relationships/image" Target="../media/image65.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70.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2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1.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2.png"/><Relationship Id="rId9"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hyperlink" Target="https://github.com/Esri/cim-spec/blob/master/docs/v2/CIMRenderers.md#CIMSymbolReferenc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27.jpeg"/><Relationship Id="rId5" Type="http://schemas.openxmlformats.org/officeDocument/2006/relationships/hyperlink" Target="https://developers.arcgis.com/javascript/latest/guide/esri-web-style-symbols-2d/" TargetMode="Externa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6.png"/><Relationship Id="rId18" Type="http://schemas.openxmlformats.org/officeDocument/2006/relationships/image" Target="../media/image39.png"/><Relationship Id="rId3" Type="http://schemas.openxmlformats.org/officeDocument/2006/relationships/image" Target="../media/image31.png"/><Relationship Id="rId7" Type="http://schemas.openxmlformats.org/officeDocument/2006/relationships/customXml" Target="../ink/ink1.xml"/><Relationship Id="rId12" Type="http://schemas.microsoft.com/office/2007/relationships/hdphoto" Target="../media/hdphoto3.wdp"/><Relationship Id="rId17" Type="http://schemas.openxmlformats.org/officeDocument/2006/relationships/image" Target="../media/image38.png"/><Relationship Id="rId2" Type="http://schemas.openxmlformats.org/officeDocument/2006/relationships/notesSlide" Target="../notesSlides/notesSlide8.xml"/><Relationship Id="rId16" Type="http://schemas.microsoft.com/office/2007/relationships/hdphoto" Target="../media/hdphoto5.wdp"/><Relationship Id="rId1" Type="http://schemas.openxmlformats.org/officeDocument/2006/relationships/slideLayout" Target="../slideLayouts/slideLayout4.xml"/><Relationship Id="rId6" Type="http://schemas.microsoft.com/office/2007/relationships/hdphoto" Target="../media/hdphoto2.wdp"/><Relationship Id="rId11" Type="http://schemas.openxmlformats.org/officeDocument/2006/relationships/image" Target="../media/image35.png"/><Relationship Id="rId5" Type="http://schemas.openxmlformats.org/officeDocument/2006/relationships/image" Target="../media/image32.png"/><Relationship Id="rId15" Type="http://schemas.openxmlformats.org/officeDocument/2006/relationships/image" Target="../media/image37.png"/><Relationship Id="rId10" Type="http://schemas.openxmlformats.org/officeDocument/2006/relationships/image" Target="../media/image34.png"/><Relationship Id="rId4" Type="http://schemas.microsoft.com/office/2007/relationships/hdphoto" Target="../media/hdphoto1.wdp"/><Relationship Id="rId9" Type="http://schemas.openxmlformats.org/officeDocument/2006/relationships/customXml" Target="../ink/ink2.xml"/><Relationship Id="rId14" Type="http://schemas.microsoft.com/office/2007/relationships/hdphoto" Target="../media/hdphoto4.wdp"/></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BD9E6D7-1E7E-314C-8AA9-3F4E883E6E94}"/>
              </a:ext>
            </a:extLst>
          </p:cNvPr>
          <p:cNvGrpSpPr/>
          <p:nvPr/>
        </p:nvGrpSpPr>
        <p:grpSpPr>
          <a:xfrm>
            <a:off x="0" y="0"/>
            <a:ext cx="12192000" cy="6858000"/>
            <a:chOff x="0" y="0"/>
            <a:chExt cx="12192000" cy="6858000"/>
          </a:xfrm>
        </p:grpSpPr>
        <p:grpSp>
          <p:nvGrpSpPr>
            <p:cNvPr id="4" name="Group 3">
              <a:extLst>
                <a:ext uri="{FF2B5EF4-FFF2-40B4-BE49-F238E27FC236}">
                  <a16:creationId xmlns:a16="http://schemas.microsoft.com/office/drawing/2014/main" id="{A5870E6F-1C36-DB43-B439-1C5623C6F7CA}"/>
                </a:ext>
              </a:extLst>
            </p:cNvPr>
            <p:cNvGrpSpPr/>
            <p:nvPr/>
          </p:nvGrpSpPr>
          <p:grpSpPr>
            <a:xfrm>
              <a:off x="0" y="0"/>
              <a:ext cx="12192000" cy="6858000"/>
              <a:chOff x="0" y="0"/>
              <a:chExt cx="12192000" cy="6858000"/>
            </a:xfrm>
          </p:grpSpPr>
          <p:sp>
            <p:nvSpPr>
              <p:cNvPr id="13" name="gradient background1">
                <a:extLst>
                  <a:ext uri="{FF2B5EF4-FFF2-40B4-BE49-F238E27FC236}">
                    <a16:creationId xmlns:a16="http://schemas.microsoft.com/office/drawing/2014/main" id="{ED48A2D6-7C7F-054D-99D2-595F565DC78A}"/>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11" name="gradient background1">
                <a:extLst>
                  <a:ext uri="{FF2B5EF4-FFF2-40B4-BE49-F238E27FC236}">
                    <a16:creationId xmlns:a16="http://schemas.microsoft.com/office/drawing/2014/main" id="{322F969B-9619-D24A-B5D0-0A84521B78B3}"/>
                  </a:ext>
                </a:extLst>
              </p:cNvPr>
              <p:cNvSpPr/>
              <p:nvPr/>
            </p:nvSpPr>
            <p:spPr bwMode="auto">
              <a:xfrm>
                <a:off x="0" y="0"/>
                <a:ext cx="12192000" cy="6858000"/>
              </a:xfrm>
              <a:prstGeom prst="rect">
                <a:avLst/>
              </a:prstGeom>
              <a:gradFill flip="none" rotWithShape="1">
                <a:gsLst>
                  <a:gs pos="0">
                    <a:srgbClr val="00F7BD"/>
                  </a:gs>
                  <a:gs pos="71000">
                    <a:srgbClr val="1D60D6">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3" name="Group 2">
              <a:extLst>
                <a:ext uri="{FF2B5EF4-FFF2-40B4-BE49-F238E27FC236}">
                  <a16:creationId xmlns:a16="http://schemas.microsoft.com/office/drawing/2014/main" id="{54466C6B-A103-0646-ABFA-54B87DB55CA4}"/>
                </a:ext>
              </a:extLst>
            </p:cNvPr>
            <p:cNvGrpSpPr/>
            <p:nvPr/>
          </p:nvGrpSpPr>
          <p:grpSpPr>
            <a:xfrm>
              <a:off x="0" y="4265271"/>
              <a:ext cx="12192000" cy="2592729"/>
              <a:chOff x="0" y="4265271"/>
              <a:chExt cx="12192000" cy="2592729"/>
            </a:xfrm>
          </p:grpSpPr>
          <p:pic>
            <p:nvPicPr>
              <p:cNvPr id="40" name="Picture 39">
                <a:extLst>
                  <a:ext uri="{FF2B5EF4-FFF2-40B4-BE49-F238E27FC236}">
                    <a16:creationId xmlns:a16="http://schemas.microsoft.com/office/drawing/2014/main" id="{7BD64067-4C8A-1844-B48E-4E4D65E2A1F3}"/>
                  </a:ext>
                </a:extLst>
              </p:cNvPr>
              <p:cNvPicPr>
                <a:picLocks noChangeAspect="1"/>
              </p:cNvPicPr>
              <p:nvPr/>
            </p:nvPicPr>
            <p:blipFill rotWithShape="1">
              <a:blip r:embed="rId3" cstate="screen">
                <a:alphaModFix amt="70000"/>
                <a:extLst>
                  <a:ext uri="{28A0092B-C50C-407E-A947-70E740481C1C}">
                    <a14:useLocalDpi xmlns:a14="http://schemas.microsoft.com/office/drawing/2010/main"/>
                  </a:ext>
                </a:extLst>
              </a:blip>
              <a:srcRect/>
              <a:stretch/>
            </p:blipFill>
            <p:spPr>
              <a:xfrm>
                <a:off x="0" y="4694677"/>
                <a:ext cx="4657343" cy="2163323"/>
              </a:xfrm>
              <a:prstGeom prst="rect">
                <a:avLst/>
              </a:prstGeom>
            </p:spPr>
          </p:pic>
          <p:pic>
            <p:nvPicPr>
              <p:cNvPr id="19" name="Picture 18">
                <a:extLst>
                  <a:ext uri="{FF2B5EF4-FFF2-40B4-BE49-F238E27FC236}">
                    <a16:creationId xmlns:a16="http://schemas.microsoft.com/office/drawing/2014/main" id="{81A6D62D-9B71-694C-A2C0-8D6C78D77E4B}"/>
                  </a:ext>
                </a:extLst>
              </p:cNvPr>
              <p:cNvPicPr>
                <a:picLocks noChangeAspect="1"/>
              </p:cNvPicPr>
              <p:nvPr/>
            </p:nvPicPr>
            <p:blipFill rotWithShape="1">
              <a:blip r:embed="rId4" cstate="screen">
                <a:alphaModFix amt="60000"/>
                <a:extLst>
                  <a:ext uri="{28A0092B-C50C-407E-A947-70E740481C1C}">
                    <a14:useLocalDpi xmlns:a14="http://schemas.microsoft.com/office/drawing/2010/main"/>
                  </a:ext>
                </a:extLst>
              </a:blip>
              <a:srcRect/>
              <a:stretch/>
            </p:blipFill>
            <p:spPr>
              <a:xfrm>
                <a:off x="5722227" y="4980117"/>
                <a:ext cx="6469773" cy="1877883"/>
              </a:xfrm>
              <a:prstGeom prst="rect">
                <a:avLst/>
              </a:prstGeom>
            </p:spPr>
          </p:pic>
          <p:pic>
            <p:nvPicPr>
              <p:cNvPr id="63" name="Picture 62">
                <a:extLst>
                  <a:ext uri="{FF2B5EF4-FFF2-40B4-BE49-F238E27FC236}">
                    <a16:creationId xmlns:a16="http://schemas.microsoft.com/office/drawing/2014/main" id="{26A0E21C-7890-8A46-9E03-3A2CA74BBDC4}"/>
                  </a:ext>
                </a:extLst>
              </p:cNvPr>
              <p:cNvPicPr>
                <a:picLocks noChangeAspect="1"/>
              </p:cNvPicPr>
              <p:nvPr/>
            </p:nvPicPr>
            <p:blipFill rotWithShape="1">
              <a:blip r:embed="rId5" cstate="screen">
                <a:alphaModFix amt="80000"/>
                <a:extLst>
                  <a:ext uri="{28A0092B-C50C-407E-A947-70E740481C1C}">
                    <a14:useLocalDpi xmlns:a14="http://schemas.microsoft.com/office/drawing/2010/main"/>
                  </a:ext>
                </a:extLst>
              </a:blip>
              <a:srcRect/>
              <a:stretch/>
            </p:blipFill>
            <p:spPr>
              <a:xfrm>
                <a:off x="896112" y="5203135"/>
                <a:ext cx="7333488" cy="1654865"/>
              </a:xfrm>
              <a:prstGeom prst="rect">
                <a:avLst/>
              </a:prstGeom>
            </p:spPr>
          </p:pic>
          <p:pic>
            <p:nvPicPr>
              <p:cNvPr id="6" name="Picture 5">
                <a:extLst>
                  <a:ext uri="{FF2B5EF4-FFF2-40B4-BE49-F238E27FC236}">
                    <a16:creationId xmlns:a16="http://schemas.microsoft.com/office/drawing/2014/main" id="{C93CFE6A-35A3-2943-BCC2-AB0307436FFC}"/>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0" y="4265271"/>
                <a:ext cx="3530544" cy="2592729"/>
              </a:xfrm>
              <a:prstGeom prst="rect">
                <a:avLst/>
              </a:prstGeom>
            </p:spPr>
          </p:pic>
          <p:pic>
            <p:nvPicPr>
              <p:cNvPr id="8" name="Picture 7">
                <a:extLst>
                  <a:ext uri="{FF2B5EF4-FFF2-40B4-BE49-F238E27FC236}">
                    <a16:creationId xmlns:a16="http://schemas.microsoft.com/office/drawing/2014/main" id="{FF9C64E2-6AC2-8D4F-8F95-2D77C90A7038}"/>
                  </a:ext>
                </a:extLst>
              </p:cNvPr>
              <p:cNvPicPr>
                <a:picLocks noChangeAspect="1"/>
              </p:cNvPicPr>
              <p:nvPr/>
            </p:nvPicPr>
            <p:blipFill rotWithShape="1">
              <a:blip r:embed="rId7" cstate="screen">
                <a:alphaModFix amt="70000"/>
                <a:extLst>
                  <a:ext uri="{28A0092B-C50C-407E-A947-70E740481C1C}">
                    <a14:useLocalDpi xmlns:a14="http://schemas.microsoft.com/office/drawing/2010/main"/>
                  </a:ext>
                </a:extLst>
              </a:blip>
              <a:srcRect/>
              <a:stretch/>
            </p:blipFill>
            <p:spPr>
              <a:xfrm>
                <a:off x="9993961" y="4473144"/>
                <a:ext cx="2198039" cy="2384856"/>
              </a:xfrm>
              <a:prstGeom prst="rect">
                <a:avLst/>
              </a:prstGeom>
            </p:spPr>
          </p:pic>
          <p:pic>
            <p:nvPicPr>
              <p:cNvPr id="12" name="Picture 11">
                <a:extLst>
                  <a:ext uri="{FF2B5EF4-FFF2-40B4-BE49-F238E27FC236}">
                    <a16:creationId xmlns:a16="http://schemas.microsoft.com/office/drawing/2014/main" id="{1C5571E3-6680-044F-8CF9-FC165A541D20}"/>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721587" y="5612781"/>
                <a:ext cx="3470413" cy="1245219"/>
              </a:xfrm>
              <a:prstGeom prst="rect">
                <a:avLst/>
              </a:prstGeom>
            </p:spPr>
          </p:pic>
        </p:grpSp>
      </p:grpSp>
      <p:pic>
        <p:nvPicPr>
          <p:cNvPr id="14" name="Picture 13">
            <a:extLst>
              <a:ext uri="{FF2B5EF4-FFF2-40B4-BE49-F238E27FC236}">
                <a16:creationId xmlns:a16="http://schemas.microsoft.com/office/drawing/2014/main" id="{EE467901-ABD8-F549-AEB9-CC1EDE12197F}"/>
              </a:ext>
            </a:extLst>
          </p:cNvPr>
          <p:cNvPicPr>
            <a:picLocks noChangeAspect="1"/>
          </p:cNvPicPr>
          <p:nvPr/>
        </p:nvPicPr>
        <p:blipFill rotWithShape="1">
          <a:blip r:embed="rId9" cstate="screen">
            <a:alphaModFix amt="60000"/>
            <a:extLst>
              <a:ext uri="{28A0092B-C50C-407E-A947-70E740481C1C}">
                <a14:useLocalDpi xmlns:a14="http://schemas.microsoft.com/office/drawing/2010/main"/>
              </a:ext>
            </a:extLst>
          </a:blip>
          <a:srcRect/>
          <a:stretch/>
        </p:blipFill>
        <p:spPr>
          <a:xfrm>
            <a:off x="896798" y="668579"/>
            <a:ext cx="1190625" cy="473786"/>
          </a:xfrm>
          <a:prstGeom prst="rect">
            <a:avLst/>
          </a:prstGeom>
        </p:spPr>
      </p:pic>
      <p:sp>
        <p:nvSpPr>
          <p:cNvPr id="61" name="Subtitle 60">
            <a:extLst>
              <a:ext uri="{FF2B5EF4-FFF2-40B4-BE49-F238E27FC236}">
                <a16:creationId xmlns:a16="http://schemas.microsoft.com/office/drawing/2014/main" id="{D3140B26-EF4F-9140-861F-74099371C76F}"/>
              </a:ext>
            </a:extLst>
          </p:cNvPr>
          <p:cNvSpPr>
            <a:spLocks noGrp="1"/>
          </p:cNvSpPr>
          <p:nvPr>
            <p:ph type="subTitle" idx="1"/>
          </p:nvPr>
        </p:nvSpPr>
        <p:spPr>
          <a:xfrm>
            <a:off x="1337821" y="3036666"/>
            <a:ext cx="8534401" cy="659713"/>
          </a:xfrm>
        </p:spPr>
        <p:txBody>
          <a:bodyPr/>
          <a:lstStyle/>
          <a:p>
            <a:pPr algn="l"/>
            <a:r>
              <a:rPr lang="en-US">
                <a:solidFill>
                  <a:srgbClr val="FDEBD7"/>
                </a:solidFill>
              </a:rPr>
              <a:t>Anne Fitz, </a:t>
            </a:r>
            <a:r>
              <a:rPr lang="en-US" dirty="0">
                <a:solidFill>
                  <a:srgbClr val="FDEBD7"/>
                </a:solidFill>
              </a:rPr>
              <a:t>Kristian Ekenes, and Russell Roberts</a:t>
            </a:r>
          </a:p>
        </p:txBody>
      </p:sp>
      <p:sp>
        <p:nvSpPr>
          <p:cNvPr id="2" name="Title 1">
            <a:extLst>
              <a:ext uri="{FF2B5EF4-FFF2-40B4-BE49-F238E27FC236}">
                <a16:creationId xmlns:a16="http://schemas.microsoft.com/office/drawing/2014/main" id="{891519FC-7D8D-8945-8148-8F965EFCAFFA}"/>
              </a:ext>
            </a:extLst>
          </p:cNvPr>
          <p:cNvSpPr>
            <a:spLocks noGrp="1"/>
          </p:cNvSpPr>
          <p:nvPr>
            <p:ph type="ctrTitle"/>
          </p:nvPr>
        </p:nvSpPr>
        <p:spPr>
          <a:xfrm>
            <a:off x="1337821" y="2014509"/>
            <a:ext cx="8525773" cy="914400"/>
          </a:xfrm>
        </p:spPr>
        <p:txBody>
          <a:bodyPr/>
          <a:lstStyle/>
          <a:p>
            <a:pPr algn="l"/>
            <a:r>
              <a:rPr lang="en-US" sz="3600" dirty="0"/>
              <a:t>ArcGIS API for JavaScript: Dynamic Vector Symbology</a:t>
            </a:r>
          </a:p>
        </p:txBody>
      </p:sp>
      <p:sp>
        <p:nvSpPr>
          <p:cNvPr id="10" name="EPC 2020">
            <a:extLst>
              <a:ext uri="{FF2B5EF4-FFF2-40B4-BE49-F238E27FC236}">
                <a16:creationId xmlns:a16="http://schemas.microsoft.com/office/drawing/2014/main" id="{1AEA1F3A-D253-E142-B8A1-AEEFA33C3F6B}"/>
              </a:ext>
            </a:extLst>
          </p:cNvPr>
          <p:cNvSpPr txBox="1">
            <a:spLocks/>
          </p:cNvSpPr>
          <p:nvPr/>
        </p:nvSpPr>
        <p:spPr bwMode="white">
          <a:xfrm>
            <a:off x="3322422" y="5095092"/>
            <a:ext cx="2063579" cy="486301"/>
          </a:xfrm>
          <a:prstGeom prst="rect">
            <a:avLst/>
          </a:prstGeom>
          <a:noFill/>
        </p:spPr>
        <p:txBody>
          <a:bodyPr vert="horz" lIns="0" tIns="0" rIns="0" bIns="0" rtlCol="0">
            <a:noAutofit/>
          </a:bodyPr>
          <a:lstStyle>
            <a:lvl1pPr marL="0" indent="0" algn="ctr" defTabSz="457200" rtl="0" eaLnBrk="1" latinLnBrk="0" hangingPunct="1">
              <a:lnSpc>
                <a:spcPct val="100000"/>
              </a:lnSpc>
              <a:spcBef>
                <a:spcPts val="300"/>
              </a:spcBef>
              <a:spcAft>
                <a:spcPts val="600"/>
              </a:spcAft>
              <a:buClr>
                <a:schemeClr val="accent4">
                  <a:lumMod val="60000"/>
                  <a:lumOff val="40000"/>
                </a:schemeClr>
              </a:buClr>
              <a:buSzPct val="80000"/>
              <a:buFont typeface="Arial"/>
              <a:buNone/>
              <a:defRPr sz="2000" b="0" kern="1200">
                <a:solidFill>
                  <a:schemeClr val="tx1"/>
                </a:solidFill>
                <a:latin typeface="+mn-lt"/>
                <a:ea typeface="+mn-ea"/>
                <a:cs typeface="Arial"/>
              </a:defRPr>
            </a:lvl1pPr>
            <a:lvl2pPr marL="457200" indent="0" algn="ctr"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800" b="1" kern="1200">
                <a:solidFill>
                  <a:schemeClr val="tx1">
                    <a:tint val="75000"/>
                  </a:schemeClr>
                </a:solidFill>
                <a:latin typeface="+mn-lt"/>
                <a:ea typeface="+mn-ea"/>
                <a:cs typeface="Arial"/>
              </a:defRPr>
            </a:lvl2pPr>
            <a:lvl3pPr marL="914400" indent="0" algn="ctr"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600" b="1" kern="1200">
                <a:solidFill>
                  <a:schemeClr val="tx1">
                    <a:tint val="75000"/>
                  </a:schemeClr>
                </a:solidFill>
                <a:latin typeface="+mn-lt"/>
                <a:ea typeface="+mn-ea"/>
                <a:cs typeface="Arial"/>
              </a:defRPr>
            </a:lvl3pPr>
            <a:lvl4pPr marL="1371600" indent="0" algn="ctr"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tint val="75000"/>
                  </a:schemeClr>
                </a:solidFill>
                <a:latin typeface="+mn-lt"/>
                <a:ea typeface="+mn-ea"/>
                <a:cs typeface="Arial"/>
              </a:defRPr>
            </a:lvl4pPr>
            <a:lvl5pPr marL="1828800" indent="0" algn="ctr"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tint val="75000"/>
                  </a:schemeClr>
                </a:solidFill>
                <a:latin typeface="+mn-lt"/>
                <a:ea typeface="+mn-ea"/>
                <a:cs typeface="Arial"/>
              </a:defRPr>
            </a:lvl5pPr>
            <a:lvl6pPr marL="2286000" indent="0" algn="ctr" defTabSz="401638" rtl="0" eaLnBrk="1" latinLnBrk="0" hangingPunct="1">
              <a:lnSpc>
                <a:spcPts val="1700"/>
              </a:lnSpc>
              <a:spcBef>
                <a:spcPts val="300"/>
              </a:spcBef>
              <a:spcAft>
                <a:spcPts val="300"/>
              </a:spcAft>
              <a:buSzPct val="80000"/>
              <a:buFont typeface="Lucida Grande"/>
              <a:buNone/>
              <a:tabLst>
                <a:tab pos="1484313" algn="l"/>
              </a:tabLst>
              <a:defRPr sz="1400" b="1" kern="1200">
                <a:solidFill>
                  <a:schemeClr val="tx1">
                    <a:tint val="75000"/>
                  </a:schemeClr>
                </a:solidFill>
                <a:latin typeface="Arial"/>
                <a:ea typeface="+mn-ea"/>
                <a:cs typeface="Arial"/>
              </a:defRPr>
            </a:lvl6pPr>
            <a:lvl7pPr marL="27432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7pPr>
            <a:lvl8pPr marL="32004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8pPr>
            <a:lvl9pPr marL="36576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9pPr>
          </a:lstStyle>
          <a:p>
            <a:pPr algn="l">
              <a:spcAft>
                <a:spcPts val="0"/>
              </a:spcAft>
            </a:pPr>
            <a:r>
              <a:rPr lang="en-US" sz="1400" dirty="0">
                <a:solidFill>
                  <a:schemeClr val="accent4">
                    <a:lumMod val="20000"/>
                    <a:lumOff val="80000"/>
                    <a:alpha val="50000"/>
                  </a:schemeClr>
                </a:solidFill>
                <a:latin typeface="Avenir Next" panose="020B0503020202020204" pitchFamily="34" charset="0"/>
              </a:rPr>
              <a:t>2021 ESRI </a:t>
            </a:r>
            <a:br>
              <a:rPr lang="en-US" sz="1400" dirty="0">
                <a:solidFill>
                  <a:schemeClr val="accent4">
                    <a:lumMod val="20000"/>
                    <a:lumOff val="80000"/>
                    <a:alpha val="50000"/>
                  </a:schemeClr>
                </a:solidFill>
                <a:latin typeface="Avenir Next" panose="020B0503020202020204" pitchFamily="34" charset="0"/>
              </a:rPr>
            </a:br>
            <a:r>
              <a:rPr lang="en-US" sz="1400" dirty="0">
                <a:solidFill>
                  <a:schemeClr val="accent4">
                    <a:lumMod val="20000"/>
                    <a:lumOff val="80000"/>
                    <a:alpha val="50000"/>
                  </a:schemeClr>
                </a:solidFill>
                <a:latin typeface="Avenir Next" panose="020B0503020202020204" pitchFamily="34" charset="0"/>
              </a:rPr>
              <a:t>    DEVELOPER SUMMIT</a:t>
            </a:r>
          </a:p>
        </p:txBody>
      </p:sp>
      <p:sp>
        <p:nvSpPr>
          <p:cNvPr id="5" name="TextBox 4">
            <a:extLst>
              <a:ext uri="{FF2B5EF4-FFF2-40B4-BE49-F238E27FC236}">
                <a16:creationId xmlns:a16="http://schemas.microsoft.com/office/drawing/2014/main" id="{B0EF4019-1962-424D-A122-ACC04C5DC202}"/>
              </a:ext>
            </a:extLst>
          </p:cNvPr>
          <p:cNvSpPr txBox="1"/>
          <p:nvPr/>
        </p:nvSpPr>
        <p:spPr>
          <a:xfrm>
            <a:off x="1337820" y="3491737"/>
            <a:ext cx="3419709" cy="503583"/>
          </a:xfrm>
          <a:prstGeom prst="rect">
            <a:avLst/>
          </a:prstGeom>
          <a:noFill/>
          <a:effectLst/>
        </p:spPr>
        <p:txBody>
          <a:bodyPr wrap="square" lIns="0" tIns="0" rIns="0" bIns="0" rtlCol="0">
            <a:noAutofit/>
          </a:bodyPr>
          <a:lstStyle/>
          <a:p>
            <a:pPr eaLnBrk="0" hangingPunct="0"/>
            <a:r>
              <a:rPr lang="en-US" u="sng" dirty="0">
                <a:latin typeface="Avenir Next" panose="020B0503020202020204" pitchFamily="34" charset="0"/>
                <a:hlinkClick r:id="rId10"/>
              </a:rPr>
              <a:t>https://arcg.is/1STzGK0</a:t>
            </a:r>
            <a:endParaRPr lang="en-US" sz="1400" dirty="0">
              <a:latin typeface="Avenir Next" panose="020B0503020202020204" pitchFamily="34" charset="0"/>
            </a:endParaRPr>
          </a:p>
        </p:txBody>
      </p:sp>
    </p:spTree>
    <p:extLst>
      <p:ext uri="{BB962C8B-B14F-4D97-AF65-F5344CB8AC3E}">
        <p14:creationId xmlns:p14="http://schemas.microsoft.com/office/powerpoint/2010/main" val="3592515821"/>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F3ABFCF-AF1A-AC49-B5C3-E441296555E5}"/>
              </a:ext>
            </a:extLst>
          </p:cNvPr>
          <p:cNvGrpSpPr/>
          <p:nvPr/>
        </p:nvGrpSpPr>
        <p:grpSpPr>
          <a:xfrm>
            <a:off x="0" y="-2"/>
            <a:ext cx="12192000" cy="6858002"/>
            <a:chOff x="0" y="0"/>
            <a:chExt cx="12192000" cy="6858002"/>
          </a:xfrm>
        </p:grpSpPr>
        <p:grpSp>
          <p:nvGrpSpPr>
            <p:cNvPr id="6" name="Group 5">
              <a:extLst>
                <a:ext uri="{FF2B5EF4-FFF2-40B4-BE49-F238E27FC236}">
                  <a16:creationId xmlns:a16="http://schemas.microsoft.com/office/drawing/2014/main" id="{721BCD63-ACC9-1D4B-B115-330DCFF652A3}"/>
                </a:ext>
              </a:extLst>
            </p:cNvPr>
            <p:cNvGrpSpPr/>
            <p:nvPr/>
          </p:nvGrpSpPr>
          <p:grpSpPr>
            <a:xfrm>
              <a:off x="0" y="0"/>
              <a:ext cx="12192000" cy="6858000"/>
              <a:chOff x="0" y="0"/>
              <a:chExt cx="12192000" cy="6858000"/>
            </a:xfrm>
          </p:grpSpPr>
          <p:sp>
            <p:nvSpPr>
              <p:cNvPr id="11" name="gradient background1">
                <a:extLst>
                  <a:ext uri="{FF2B5EF4-FFF2-40B4-BE49-F238E27FC236}">
                    <a16:creationId xmlns:a16="http://schemas.microsoft.com/office/drawing/2014/main" id="{0C1AF20E-1FEF-AD49-A83B-941CF7891A74}"/>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12" name="gradient background1">
                <a:extLst>
                  <a:ext uri="{FF2B5EF4-FFF2-40B4-BE49-F238E27FC236}">
                    <a16:creationId xmlns:a16="http://schemas.microsoft.com/office/drawing/2014/main" id="{61326F15-1327-C24F-A668-285A5B4A192C}"/>
                  </a:ext>
                </a:extLst>
              </p:cNvPr>
              <p:cNvSpPr/>
              <p:nvPr/>
            </p:nvSpPr>
            <p:spPr bwMode="auto">
              <a:xfrm>
                <a:off x="0" y="0"/>
                <a:ext cx="12192000" cy="6858000"/>
              </a:xfrm>
              <a:prstGeom prst="rect">
                <a:avLst/>
              </a:prstGeom>
              <a:gradFill flip="none" rotWithShape="1">
                <a:gsLst>
                  <a:gs pos="0">
                    <a:srgbClr val="00F7BD"/>
                  </a:gs>
                  <a:gs pos="75000">
                    <a:srgbClr val="0741AE">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4" name="Group 3">
              <a:extLst>
                <a:ext uri="{FF2B5EF4-FFF2-40B4-BE49-F238E27FC236}">
                  <a16:creationId xmlns:a16="http://schemas.microsoft.com/office/drawing/2014/main" id="{D8CC9310-B8EA-1943-88C9-37FDEF826F0D}"/>
                </a:ext>
              </a:extLst>
            </p:cNvPr>
            <p:cNvGrpSpPr/>
            <p:nvPr/>
          </p:nvGrpSpPr>
          <p:grpSpPr>
            <a:xfrm>
              <a:off x="0" y="1325006"/>
              <a:ext cx="11913703" cy="5532996"/>
              <a:chOff x="0" y="1325006"/>
              <a:chExt cx="11913703" cy="5532996"/>
            </a:xfrm>
          </p:grpSpPr>
          <p:pic>
            <p:nvPicPr>
              <p:cNvPr id="24" name="Picture 23">
                <a:extLst>
                  <a:ext uri="{FF2B5EF4-FFF2-40B4-BE49-F238E27FC236}">
                    <a16:creationId xmlns:a16="http://schemas.microsoft.com/office/drawing/2014/main" id="{288513B4-7736-744D-9C9F-52C47E8C7E19}"/>
                  </a:ext>
                </a:extLst>
              </p:cNvPr>
              <p:cNvPicPr>
                <a:picLocks noChangeAspect="1"/>
              </p:cNvPicPr>
              <p:nvPr/>
            </p:nvPicPr>
            <p:blipFill rotWithShape="1">
              <a:blip r:embed="rId3" cstate="screen">
                <a:alphaModFix amt="80000"/>
                <a:extLst>
                  <a:ext uri="{28A0092B-C50C-407E-A947-70E740481C1C}">
                    <a14:useLocalDpi xmlns:a14="http://schemas.microsoft.com/office/drawing/2010/main"/>
                  </a:ext>
                </a:extLst>
              </a:blip>
              <a:srcRect l="-1487" r="-1749"/>
              <a:stretch/>
            </p:blipFill>
            <p:spPr>
              <a:xfrm flipH="1">
                <a:off x="5136469" y="6085675"/>
                <a:ext cx="3770001" cy="772325"/>
              </a:xfrm>
              <a:prstGeom prst="rect">
                <a:avLst/>
              </a:prstGeom>
            </p:spPr>
          </p:pic>
          <p:pic>
            <p:nvPicPr>
              <p:cNvPr id="5" name="Picture 4">
                <a:extLst>
                  <a:ext uri="{FF2B5EF4-FFF2-40B4-BE49-F238E27FC236}">
                    <a16:creationId xmlns:a16="http://schemas.microsoft.com/office/drawing/2014/main" id="{11A7C69B-2295-2C4C-B819-95382179DD44}"/>
                  </a:ext>
                </a:extLst>
              </p:cNvPr>
              <p:cNvPicPr>
                <a:picLocks noChangeAspect="1"/>
              </p:cNvPicPr>
              <p:nvPr/>
            </p:nvPicPr>
            <p:blipFill rotWithShape="1">
              <a:blip r:embed="rId4" cstate="screen">
                <a:alphaModFix amt="60000"/>
                <a:extLst>
                  <a:ext uri="{28A0092B-C50C-407E-A947-70E740481C1C}">
                    <a14:useLocalDpi xmlns:a14="http://schemas.microsoft.com/office/drawing/2010/main"/>
                  </a:ext>
                </a:extLst>
              </a:blip>
              <a:srcRect/>
              <a:stretch/>
            </p:blipFill>
            <p:spPr>
              <a:xfrm>
                <a:off x="0" y="3311662"/>
                <a:ext cx="2816980" cy="2877533"/>
              </a:xfrm>
              <a:prstGeom prst="rect">
                <a:avLst/>
              </a:prstGeom>
            </p:spPr>
          </p:pic>
          <p:pic>
            <p:nvPicPr>
              <p:cNvPr id="10" name="Picture 9">
                <a:extLst>
                  <a:ext uri="{FF2B5EF4-FFF2-40B4-BE49-F238E27FC236}">
                    <a16:creationId xmlns:a16="http://schemas.microsoft.com/office/drawing/2014/main" id="{B853A70A-F06F-7544-83CE-15B50A54BC80}"/>
                  </a:ext>
                </a:extLst>
              </p:cNvPr>
              <p:cNvPicPr>
                <a:picLocks noChangeAspect="1"/>
              </p:cNvPicPr>
              <p:nvPr/>
            </p:nvPicPr>
            <p:blipFill rotWithShape="1">
              <a:blip r:embed="rId5" cstate="screen">
                <a:alphaModFix amt="75000"/>
                <a:extLst>
                  <a:ext uri="{28A0092B-C50C-407E-A947-70E740481C1C}">
                    <a14:useLocalDpi xmlns:a14="http://schemas.microsoft.com/office/drawing/2010/main"/>
                  </a:ext>
                </a:extLst>
              </a:blip>
              <a:srcRect/>
              <a:stretch/>
            </p:blipFill>
            <p:spPr>
              <a:xfrm rot="5400000">
                <a:off x="4563282" y="4831414"/>
                <a:ext cx="1421377" cy="2631799"/>
              </a:xfrm>
              <a:prstGeom prst="rect">
                <a:avLst/>
              </a:prstGeom>
            </p:spPr>
          </p:pic>
          <p:pic>
            <p:nvPicPr>
              <p:cNvPr id="14" name="Picture 13">
                <a:extLst>
                  <a:ext uri="{FF2B5EF4-FFF2-40B4-BE49-F238E27FC236}">
                    <a16:creationId xmlns:a16="http://schemas.microsoft.com/office/drawing/2014/main" id="{99506E1E-1D49-D644-A795-F1485C7E4CB2}"/>
                  </a:ext>
                </a:extLst>
              </p:cNvPr>
              <p:cNvPicPr>
                <a:picLocks noChangeAspect="1"/>
              </p:cNvPicPr>
              <p:nvPr/>
            </p:nvPicPr>
            <p:blipFill rotWithShape="1">
              <a:blip r:embed="rId6" cstate="screen">
                <a:alphaModFix amt="65000"/>
                <a:extLst>
                  <a:ext uri="{28A0092B-C50C-407E-A947-70E740481C1C}">
                    <a14:useLocalDpi xmlns:a14="http://schemas.microsoft.com/office/drawing/2010/main"/>
                  </a:ext>
                </a:extLst>
              </a:blip>
              <a:srcRect/>
              <a:stretch/>
            </p:blipFill>
            <p:spPr>
              <a:xfrm rot="10800000">
                <a:off x="0" y="1325006"/>
                <a:ext cx="1009635" cy="2914259"/>
              </a:xfrm>
              <a:prstGeom prst="rect">
                <a:avLst/>
              </a:prstGeom>
            </p:spPr>
          </p:pic>
          <p:pic>
            <p:nvPicPr>
              <p:cNvPr id="26" name="Picture 25">
                <a:extLst>
                  <a:ext uri="{FF2B5EF4-FFF2-40B4-BE49-F238E27FC236}">
                    <a16:creationId xmlns:a16="http://schemas.microsoft.com/office/drawing/2014/main" id="{A7EA7A6C-BAA0-3E48-A956-E45BBADD1BD1}"/>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 y="5674538"/>
                <a:ext cx="3485536" cy="1183463"/>
              </a:xfrm>
              <a:prstGeom prst="rect">
                <a:avLst/>
              </a:prstGeom>
            </p:spPr>
          </p:pic>
          <p:pic>
            <p:nvPicPr>
              <p:cNvPr id="7" name="Picture 6">
                <a:extLst>
                  <a:ext uri="{FF2B5EF4-FFF2-40B4-BE49-F238E27FC236}">
                    <a16:creationId xmlns:a16="http://schemas.microsoft.com/office/drawing/2014/main" id="{6197C3DD-613E-D746-B02E-A4A03A7F73BE}"/>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0" y="4716787"/>
                <a:ext cx="5145493" cy="2141214"/>
              </a:xfrm>
              <a:prstGeom prst="rect">
                <a:avLst/>
              </a:prstGeom>
            </p:spPr>
          </p:pic>
          <p:pic>
            <p:nvPicPr>
              <p:cNvPr id="30" name="Picture 29">
                <a:extLst>
                  <a:ext uri="{FF2B5EF4-FFF2-40B4-BE49-F238E27FC236}">
                    <a16:creationId xmlns:a16="http://schemas.microsoft.com/office/drawing/2014/main" id="{9572730D-E02C-C14E-A8A2-7722C2AB4DB7}"/>
                  </a:ext>
                </a:extLst>
              </p:cNvPr>
              <p:cNvPicPr>
                <a:picLocks noChangeAspect="1"/>
              </p:cNvPicPr>
              <p:nvPr/>
            </p:nvPicPr>
            <p:blipFill rotWithShape="1">
              <a:blip r:embed="rId9" cstate="screen">
                <a:alphaModFix amt="75000"/>
                <a:extLst>
                  <a:ext uri="{28A0092B-C50C-407E-A947-70E740481C1C}">
                    <a14:useLocalDpi xmlns:a14="http://schemas.microsoft.com/office/drawing/2010/main"/>
                  </a:ext>
                </a:extLst>
              </a:blip>
              <a:srcRect l="-1"/>
              <a:stretch/>
            </p:blipFill>
            <p:spPr>
              <a:xfrm>
                <a:off x="9140032" y="6022256"/>
                <a:ext cx="2773671" cy="835744"/>
              </a:xfrm>
              <a:prstGeom prst="rect">
                <a:avLst/>
              </a:prstGeom>
            </p:spPr>
          </p:pic>
        </p:grpSp>
      </p:grpSp>
      <p:sp>
        <p:nvSpPr>
          <p:cNvPr id="3" name="Text Placeholder 2">
            <a:extLst>
              <a:ext uri="{FF2B5EF4-FFF2-40B4-BE49-F238E27FC236}">
                <a16:creationId xmlns:a16="http://schemas.microsoft.com/office/drawing/2014/main" id="{3900A067-10B5-0740-9B8E-094820E2263C}"/>
              </a:ext>
            </a:extLst>
          </p:cNvPr>
          <p:cNvSpPr>
            <a:spLocks noGrp="1"/>
          </p:cNvSpPr>
          <p:nvPr>
            <p:ph type="body" idx="1"/>
          </p:nvPr>
        </p:nvSpPr>
        <p:spPr>
          <a:xfrm>
            <a:off x="1762540" y="3340465"/>
            <a:ext cx="8221903" cy="307777"/>
          </a:xfrm>
        </p:spPr>
        <p:txBody>
          <a:bodyPr/>
          <a:lstStyle/>
          <a:p>
            <a:pPr>
              <a:spcBef>
                <a:spcPts val="300"/>
              </a:spcBef>
              <a:spcAft>
                <a:spcPts val="600"/>
              </a:spcAft>
            </a:pPr>
            <a:r>
              <a:rPr lang="en-US" sz="2000" dirty="0">
                <a:solidFill>
                  <a:srgbClr val="1EF1BA"/>
                </a:solidFill>
              </a:rPr>
              <a:t>Anne Fitz</a:t>
            </a:r>
          </a:p>
        </p:txBody>
      </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a:xfrm>
            <a:off x="1762539" y="2560392"/>
            <a:ext cx="8683723" cy="738664"/>
          </a:xfrm>
        </p:spPr>
        <p:txBody>
          <a:bodyPr/>
          <a:lstStyle/>
          <a:p>
            <a:r>
              <a:rPr lang="en-US" dirty="0"/>
              <a:t>Create a symbol from scratch</a:t>
            </a:r>
          </a:p>
        </p:txBody>
      </p:sp>
    </p:spTree>
    <p:extLst>
      <p:ext uri="{BB962C8B-B14F-4D97-AF65-F5344CB8AC3E}">
        <p14:creationId xmlns:p14="http://schemas.microsoft.com/office/powerpoint/2010/main" val="1977586826"/>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578EBC4-469E-7F41-849A-9B26DC295E4F}"/>
              </a:ext>
            </a:extLst>
          </p:cNvPr>
          <p:cNvGrpSpPr/>
          <p:nvPr/>
        </p:nvGrpSpPr>
        <p:grpSpPr>
          <a:xfrm>
            <a:off x="-1" y="0"/>
            <a:ext cx="12192001" cy="6867939"/>
            <a:chOff x="-1" y="0"/>
            <a:chExt cx="12192001" cy="6867939"/>
          </a:xfrm>
        </p:grpSpPr>
        <p:grpSp>
          <p:nvGrpSpPr>
            <p:cNvPr id="3" name="Group 2">
              <a:extLst>
                <a:ext uri="{FF2B5EF4-FFF2-40B4-BE49-F238E27FC236}">
                  <a16:creationId xmlns:a16="http://schemas.microsoft.com/office/drawing/2014/main" id="{5E2C4AB6-19A8-004A-8E85-4DC2B2B40BCB}"/>
                </a:ext>
              </a:extLst>
            </p:cNvPr>
            <p:cNvGrpSpPr/>
            <p:nvPr/>
          </p:nvGrpSpPr>
          <p:grpSpPr>
            <a:xfrm>
              <a:off x="0" y="0"/>
              <a:ext cx="12192000" cy="6858000"/>
              <a:chOff x="0" y="0"/>
              <a:chExt cx="12192000" cy="6858000"/>
            </a:xfrm>
          </p:grpSpPr>
          <p:sp>
            <p:nvSpPr>
              <p:cNvPr id="8" name="gradient background1">
                <a:extLst>
                  <a:ext uri="{FF2B5EF4-FFF2-40B4-BE49-F238E27FC236}">
                    <a16:creationId xmlns:a16="http://schemas.microsoft.com/office/drawing/2014/main" id="{9097782E-D9AD-B94F-96EE-ED462E88E669}"/>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11" name="gradient background1">
                <a:extLst>
                  <a:ext uri="{FF2B5EF4-FFF2-40B4-BE49-F238E27FC236}">
                    <a16:creationId xmlns:a16="http://schemas.microsoft.com/office/drawing/2014/main" id="{7A74274E-B35D-2249-853E-C57D4D9A73C9}"/>
                  </a:ext>
                </a:extLst>
              </p:cNvPr>
              <p:cNvSpPr/>
              <p:nvPr/>
            </p:nvSpPr>
            <p:spPr bwMode="auto">
              <a:xfrm>
                <a:off x="0" y="0"/>
                <a:ext cx="12192000" cy="6858000"/>
              </a:xfrm>
              <a:prstGeom prst="rect">
                <a:avLst/>
              </a:prstGeom>
              <a:gradFill flip="none" rotWithShape="1">
                <a:gsLst>
                  <a:gs pos="0">
                    <a:srgbClr val="00F7BD"/>
                  </a:gs>
                  <a:gs pos="75000">
                    <a:srgbClr val="0741AE">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2" name="Group 1">
              <a:extLst>
                <a:ext uri="{FF2B5EF4-FFF2-40B4-BE49-F238E27FC236}">
                  <a16:creationId xmlns:a16="http://schemas.microsoft.com/office/drawing/2014/main" id="{C9404AE7-193B-5144-9CB4-4062FA9B23B9}"/>
                </a:ext>
              </a:extLst>
            </p:cNvPr>
            <p:cNvGrpSpPr/>
            <p:nvPr/>
          </p:nvGrpSpPr>
          <p:grpSpPr>
            <a:xfrm>
              <a:off x="-1" y="0"/>
              <a:ext cx="7589346" cy="6867939"/>
              <a:chOff x="-1" y="0"/>
              <a:chExt cx="7589346" cy="6867939"/>
            </a:xfrm>
          </p:grpSpPr>
          <p:pic>
            <p:nvPicPr>
              <p:cNvPr id="46" name="Picture 45">
                <a:extLst>
                  <a:ext uri="{FF2B5EF4-FFF2-40B4-BE49-F238E27FC236}">
                    <a16:creationId xmlns:a16="http://schemas.microsoft.com/office/drawing/2014/main" id="{BDA2B7D3-77A4-1940-98DA-2E1737077F6F}"/>
                  </a:ext>
                </a:extLst>
              </p:cNvPr>
              <p:cNvPicPr>
                <a:picLocks noChangeAspect="1"/>
              </p:cNvPicPr>
              <p:nvPr/>
            </p:nvPicPr>
            <p:blipFill rotWithShape="1">
              <a:blip r:embed="rId3" cstate="screen">
                <a:alphaModFix amt="65000"/>
                <a:extLst>
                  <a:ext uri="{28A0092B-C50C-407E-A947-70E740481C1C}">
                    <a14:useLocalDpi xmlns:a14="http://schemas.microsoft.com/office/drawing/2010/main"/>
                  </a:ext>
                </a:extLst>
              </a:blip>
              <a:srcRect/>
              <a:stretch/>
            </p:blipFill>
            <p:spPr>
              <a:xfrm>
                <a:off x="1152938" y="4869379"/>
                <a:ext cx="6436407" cy="1998560"/>
              </a:xfrm>
              <a:prstGeom prst="rect">
                <a:avLst/>
              </a:prstGeom>
            </p:spPr>
          </p:pic>
          <p:pic>
            <p:nvPicPr>
              <p:cNvPr id="45" name="Picture 44">
                <a:extLst>
                  <a:ext uri="{FF2B5EF4-FFF2-40B4-BE49-F238E27FC236}">
                    <a16:creationId xmlns:a16="http://schemas.microsoft.com/office/drawing/2014/main" id="{B575C0BF-907C-C848-9D9A-8B481A4656C3}"/>
                  </a:ext>
                </a:extLst>
              </p:cNvPr>
              <p:cNvPicPr>
                <a:picLocks noChangeAspect="1"/>
              </p:cNvPicPr>
              <p:nvPr/>
            </p:nvPicPr>
            <p:blipFill rotWithShape="1">
              <a:blip r:embed="rId4" cstate="screen">
                <a:alphaModFix amt="75000"/>
                <a:extLst>
                  <a:ext uri="{28A0092B-C50C-407E-A947-70E740481C1C}">
                    <a14:useLocalDpi xmlns:a14="http://schemas.microsoft.com/office/drawing/2010/main"/>
                  </a:ext>
                </a:extLst>
              </a:blip>
              <a:srcRect/>
              <a:stretch/>
            </p:blipFill>
            <p:spPr>
              <a:xfrm flipH="1">
                <a:off x="0" y="4234069"/>
                <a:ext cx="4551990" cy="2623931"/>
              </a:xfrm>
              <a:prstGeom prst="rect">
                <a:avLst/>
              </a:prstGeom>
            </p:spPr>
          </p:pic>
          <p:pic>
            <p:nvPicPr>
              <p:cNvPr id="47" name="Picture 46">
                <a:extLst>
                  <a:ext uri="{FF2B5EF4-FFF2-40B4-BE49-F238E27FC236}">
                    <a16:creationId xmlns:a16="http://schemas.microsoft.com/office/drawing/2014/main" id="{A85E2A2C-A8AB-8A43-9C01-481593C936A7}"/>
                  </a:ext>
                </a:extLst>
              </p:cNvPr>
              <p:cNvPicPr>
                <a:picLocks noChangeAspect="1"/>
              </p:cNvPicPr>
              <p:nvPr/>
            </p:nvPicPr>
            <p:blipFill rotWithShape="1">
              <a:blip r:embed="rId5" cstate="screen">
                <a:alphaModFix amt="85000"/>
                <a:extLst>
                  <a:ext uri="{28A0092B-C50C-407E-A947-70E740481C1C}">
                    <a14:useLocalDpi xmlns:a14="http://schemas.microsoft.com/office/drawing/2010/main"/>
                  </a:ext>
                </a:extLst>
              </a:blip>
              <a:srcRect/>
              <a:stretch/>
            </p:blipFill>
            <p:spPr>
              <a:xfrm rot="16200000" flipV="1">
                <a:off x="540415" y="-540416"/>
                <a:ext cx="2825246" cy="3906077"/>
              </a:xfrm>
              <a:prstGeom prst="rect">
                <a:avLst/>
              </a:prstGeom>
            </p:spPr>
          </p:pic>
        </p:grpSp>
      </p:grpSp>
      <p:sp>
        <p:nvSpPr>
          <p:cNvPr id="6" name="Text Placeholder 5"/>
          <p:cNvSpPr>
            <a:spLocks noGrp="1"/>
          </p:cNvSpPr>
          <p:nvPr>
            <p:ph type="body" idx="1"/>
          </p:nvPr>
        </p:nvSpPr>
        <p:spPr>
          <a:xfrm>
            <a:off x="7320564" y="3516676"/>
            <a:ext cx="4527741" cy="307777"/>
          </a:xfrm>
        </p:spPr>
        <p:txBody>
          <a:bodyPr/>
          <a:lstStyle/>
          <a:p>
            <a:pPr>
              <a:spcBef>
                <a:spcPts val="300"/>
              </a:spcBef>
              <a:spcAft>
                <a:spcPts val="600"/>
              </a:spcAft>
            </a:pPr>
            <a:r>
              <a:rPr lang="en-US" sz="2000" dirty="0">
                <a:solidFill>
                  <a:srgbClr val="1EF1BA"/>
                </a:solidFill>
              </a:rPr>
              <a:t>Anne Fitz</a:t>
            </a:r>
          </a:p>
        </p:txBody>
      </p:sp>
      <p:sp>
        <p:nvSpPr>
          <p:cNvPr id="5" name="Title 4"/>
          <p:cNvSpPr>
            <a:spLocks noGrp="1"/>
          </p:cNvSpPr>
          <p:nvPr>
            <p:ph type="title"/>
          </p:nvPr>
        </p:nvSpPr>
        <p:spPr>
          <a:xfrm>
            <a:off x="7320564" y="2931901"/>
            <a:ext cx="4527741" cy="584775"/>
          </a:xfrm>
        </p:spPr>
        <p:txBody>
          <a:bodyPr/>
          <a:lstStyle/>
          <a:p>
            <a:r>
              <a:rPr lang="en-US" dirty="0"/>
              <a:t>CIM Starter App</a:t>
            </a:r>
          </a:p>
        </p:txBody>
      </p:sp>
      <p:pic>
        <p:nvPicPr>
          <p:cNvPr id="14" name="Picture Placeholder 13" descr="Map&#10;&#10;Description automatically generated">
            <a:extLst>
              <a:ext uri="{FF2B5EF4-FFF2-40B4-BE49-F238E27FC236}">
                <a16:creationId xmlns:a16="http://schemas.microsoft.com/office/drawing/2014/main" id="{4C893AD2-482F-324B-A867-0F75F19CC2CA}"/>
              </a:ext>
            </a:extLst>
          </p:cNvPr>
          <p:cNvPicPr>
            <a:picLocks noGrp="1" noChangeAspect="1"/>
          </p:cNvPicPr>
          <p:nvPr>
            <p:ph type="pic" sz="quarter" idx="12"/>
          </p:nvPr>
        </p:nvPicPr>
        <p:blipFill rotWithShape="1">
          <a:blip r:embed="rId6"/>
          <a:srcRect l="-72" t="743" r="72" b="2569"/>
          <a:stretch/>
        </p:blipFill>
        <p:spPr>
          <a:xfrm>
            <a:off x="684213" y="1757363"/>
            <a:ext cx="5943600" cy="3343275"/>
          </a:xfrm>
        </p:spPr>
      </p:pic>
    </p:spTree>
    <p:extLst>
      <p:ext uri="{BB962C8B-B14F-4D97-AF65-F5344CB8AC3E}">
        <p14:creationId xmlns:p14="http://schemas.microsoft.com/office/powerpoint/2010/main" val="728593485"/>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A642086-7192-704D-822A-54FC0E014C6D}"/>
              </a:ext>
            </a:extLst>
          </p:cNvPr>
          <p:cNvGrpSpPr/>
          <p:nvPr/>
        </p:nvGrpSpPr>
        <p:grpSpPr>
          <a:xfrm>
            <a:off x="0" y="10510"/>
            <a:ext cx="12192000" cy="6858000"/>
            <a:chOff x="0" y="0"/>
            <a:chExt cx="12192000" cy="6858000"/>
          </a:xfrm>
        </p:grpSpPr>
        <p:grpSp>
          <p:nvGrpSpPr>
            <p:cNvPr id="8" name="Group 7">
              <a:extLst>
                <a:ext uri="{FF2B5EF4-FFF2-40B4-BE49-F238E27FC236}">
                  <a16:creationId xmlns:a16="http://schemas.microsoft.com/office/drawing/2014/main" id="{30BEF102-BA3B-CB41-8697-181FF86B50B1}"/>
                </a:ext>
              </a:extLst>
            </p:cNvPr>
            <p:cNvGrpSpPr/>
            <p:nvPr/>
          </p:nvGrpSpPr>
          <p:grpSpPr>
            <a:xfrm>
              <a:off x="1" y="0"/>
              <a:ext cx="12191999" cy="6858000"/>
              <a:chOff x="1" y="0"/>
              <a:chExt cx="12191999" cy="6858000"/>
            </a:xfrm>
          </p:grpSpPr>
          <p:sp>
            <p:nvSpPr>
              <p:cNvPr id="19" name="gradient background1">
                <a:extLst>
                  <a:ext uri="{FF2B5EF4-FFF2-40B4-BE49-F238E27FC236}">
                    <a16:creationId xmlns:a16="http://schemas.microsoft.com/office/drawing/2014/main" id="{600D8D40-F20C-4E46-87B0-1D557AEE5A3B}"/>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40" name="gradient background1">
                <a:extLst>
                  <a:ext uri="{FF2B5EF4-FFF2-40B4-BE49-F238E27FC236}">
                    <a16:creationId xmlns:a16="http://schemas.microsoft.com/office/drawing/2014/main" id="{F1936B49-1E69-CB46-A4F4-3375F79715A5}"/>
                  </a:ext>
                </a:extLst>
              </p:cNvPr>
              <p:cNvSpPr/>
              <p:nvPr/>
            </p:nvSpPr>
            <p:spPr bwMode="auto">
              <a:xfrm>
                <a:off x="2107096" y="0"/>
                <a:ext cx="10084903" cy="6858000"/>
              </a:xfrm>
              <a:prstGeom prst="rect">
                <a:avLst/>
              </a:prstGeom>
              <a:gradFill flip="none" rotWithShape="1">
                <a:gsLst>
                  <a:gs pos="0">
                    <a:srgbClr val="00F7BD">
                      <a:alpha val="57000"/>
                    </a:srgbClr>
                  </a:gs>
                  <a:gs pos="46000">
                    <a:srgbClr val="1D60D6">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2" name="Group 1">
              <a:extLst>
                <a:ext uri="{FF2B5EF4-FFF2-40B4-BE49-F238E27FC236}">
                  <a16:creationId xmlns:a16="http://schemas.microsoft.com/office/drawing/2014/main" id="{11692401-9C94-0C46-B113-16E6EF20CB47}"/>
                </a:ext>
              </a:extLst>
            </p:cNvPr>
            <p:cNvGrpSpPr/>
            <p:nvPr/>
          </p:nvGrpSpPr>
          <p:grpSpPr>
            <a:xfrm>
              <a:off x="0" y="4280452"/>
              <a:ext cx="5323061" cy="2577548"/>
              <a:chOff x="0" y="4280452"/>
              <a:chExt cx="5323061" cy="2577548"/>
            </a:xfrm>
          </p:grpSpPr>
          <p:pic>
            <p:nvPicPr>
              <p:cNvPr id="35" name="Picture 34">
                <a:extLst>
                  <a:ext uri="{FF2B5EF4-FFF2-40B4-BE49-F238E27FC236}">
                    <a16:creationId xmlns:a16="http://schemas.microsoft.com/office/drawing/2014/main" id="{C014A195-91D1-6C40-9962-FFFEA596AE1C}"/>
                  </a:ext>
                </a:extLst>
              </p:cNvPr>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a:stretch/>
            </p:blipFill>
            <p:spPr>
              <a:xfrm>
                <a:off x="0" y="4280452"/>
                <a:ext cx="3454040" cy="2577548"/>
              </a:xfrm>
              <a:prstGeom prst="rect">
                <a:avLst/>
              </a:prstGeom>
            </p:spPr>
          </p:pic>
          <p:pic>
            <p:nvPicPr>
              <p:cNvPr id="36" name="Picture 35">
                <a:extLst>
                  <a:ext uri="{FF2B5EF4-FFF2-40B4-BE49-F238E27FC236}">
                    <a16:creationId xmlns:a16="http://schemas.microsoft.com/office/drawing/2014/main" id="{B583647D-4610-7546-B209-11D6720DB844}"/>
                  </a:ext>
                </a:extLst>
              </p:cNvPr>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a:stretch/>
            </p:blipFill>
            <p:spPr>
              <a:xfrm>
                <a:off x="1" y="5183890"/>
                <a:ext cx="5323060" cy="1674110"/>
              </a:xfrm>
              <a:prstGeom prst="rect">
                <a:avLst/>
              </a:prstGeom>
            </p:spPr>
          </p:pic>
        </p:grpSp>
        <p:sp>
          <p:nvSpPr>
            <p:cNvPr id="24" name="gradient background1">
              <a:extLst>
                <a:ext uri="{FF2B5EF4-FFF2-40B4-BE49-F238E27FC236}">
                  <a16:creationId xmlns:a16="http://schemas.microsoft.com/office/drawing/2014/main" id="{91B7A67F-B902-784A-B05D-2E9BF1A8CCF6}"/>
                </a:ext>
              </a:extLst>
            </p:cNvPr>
            <p:cNvSpPr/>
            <p:nvPr/>
          </p:nvSpPr>
          <p:spPr bwMode="auto">
            <a:xfrm>
              <a:off x="0" y="437323"/>
              <a:ext cx="12192000" cy="6420677"/>
            </a:xfrm>
            <a:prstGeom prst="rect">
              <a:avLst/>
            </a:prstGeom>
            <a:gradFill flip="none" rotWithShape="1">
              <a:gsLst>
                <a:gs pos="0">
                  <a:srgbClr val="1E71FF">
                    <a:alpha val="0"/>
                  </a:srgbClr>
                </a:gs>
                <a:gs pos="93000">
                  <a:srgbClr val="00063D">
                    <a:alpha val="50000"/>
                  </a:srgbClr>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Next" panose="020B0503020202020204" pitchFamily="34" charset="0"/>
                <a:ea typeface="ＭＳ Ｐゴシック" pitchFamily="16" charset="-128"/>
                <a:cs typeface="ＭＳ Ｐゴシック" pitchFamily="-97" charset="-128"/>
              </a:endParaRPr>
            </a:p>
          </p:txBody>
        </p:sp>
      </p:grpSp>
      <p:sp>
        <p:nvSpPr>
          <p:cNvPr id="50" name="Title 49">
            <a:extLst>
              <a:ext uri="{FF2B5EF4-FFF2-40B4-BE49-F238E27FC236}">
                <a16:creationId xmlns:a16="http://schemas.microsoft.com/office/drawing/2014/main" id="{E2517549-8406-E740-85E7-49B4C190C025}"/>
              </a:ext>
            </a:extLst>
          </p:cNvPr>
          <p:cNvSpPr>
            <a:spLocks noGrp="1"/>
          </p:cNvSpPr>
          <p:nvPr>
            <p:ph type="title"/>
          </p:nvPr>
        </p:nvSpPr>
        <p:spPr>
          <a:xfrm>
            <a:off x="685800" y="682625"/>
            <a:ext cx="10826496" cy="369332"/>
          </a:xfrm>
        </p:spPr>
        <p:txBody>
          <a:bodyPr/>
          <a:lstStyle/>
          <a:p>
            <a:r>
              <a:rPr lang="en-US" dirty="0"/>
              <a:t>CIM Symbol Builder</a:t>
            </a:r>
          </a:p>
        </p:txBody>
      </p:sp>
      <p:sp>
        <p:nvSpPr>
          <p:cNvPr id="51" name="Text Placeholder 50">
            <a:extLst>
              <a:ext uri="{FF2B5EF4-FFF2-40B4-BE49-F238E27FC236}">
                <a16:creationId xmlns:a16="http://schemas.microsoft.com/office/drawing/2014/main" id="{BDF2E0C8-5BEB-B741-B50C-320A568645F2}"/>
              </a:ext>
            </a:extLst>
          </p:cNvPr>
          <p:cNvSpPr>
            <a:spLocks noGrp="1"/>
          </p:cNvSpPr>
          <p:nvPr>
            <p:ph type="body" sz="quarter" idx="14"/>
          </p:nvPr>
        </p:nvSpPr>
        <p:spPr/>
        <p:txBody>
          <a:bodyPr/>
          <a:lstStyle/>
          <a:p>
            <a:endParaRPr lang="en-US" dirty="0"/>
          </a:p>
        </p:txBody>
      </p:sp>
      <p:pic>
        <p:nvPicPr>
          <p:cNvPr id="1028" name="Picture 4" descr="CIM symbol builder">
            <a:hlinkClick r:id="rId5"/>
            <a:extLst>
              <a:ext uri="{FF2B5EF4-FFF2-40B4-BE49-F238E27FC236}">
                <a16:creationId xmlns:a16="http://schemas.microsoft.com/office/drawing/2014/main" id="{889A218A-3B14-134C-8F90-5E41FE9155EC}"/>
              </a:ext>
            </a:extLst>
          </p:cNvPr>
          <p:cNvPicPr>
            <a:picLocks noGrp="1" noChangeAspect="1" noChangeArrowheads="1"/>
          </p:cNvPicPr>
          <p:nvPr>
            <p:ph sz="half" idx="2"/>
          </p:nvPr>
        </p:nvPicPr>
        <p:blipFill>
          <a:blip r:embed="rId6">
            <a:extLst>
              <a:ext uri="{28A0092B-C50C-407E-A947-70E740481C1C}">
                <a14:useLocalDpi xmlns:a14="http://schemas.microsoft.com/office/drawing/2010/main" val="0"/>
              </a:ext>
            </a:extLst>
          </a:blip>
          <a:srcRect/>
          <a:stretch>
            <a:fillRect/>
          </a:stretch>
        </p:blipFill>
        <p:spPr bwMode="auto">
          <a:xfrm>
            <a:off x="2121551" y="1335926"/>
            <a:ext cx="7963353" cy="4768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262131"/>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F3ABFCF-AF1A-AC49-B5C3-E441296555E5}"/>
              </a:ext>
            </a:extLst>
          </p:cNvPr>
          <p:cNvGrpSpPr/>
          <p:nvPr/>
        </p:nvGrpSpPr>
        <p:grpSpPr>
          <a:xfrm>
            <a:off x="0" y="-2"/>
            <a:ext cx="12192000" cy="6858002"/>
            <a:chOff x="0" y="0"/>
            <a:chExt cx="12192000" cy="6858002"/>
          </a:xfrm>
        </p:grpSpPr>
        <p:grpSp>
          <p:nvGrpSpPr>
            <p:cNvPr id="6" name="Group 5">
              <a:extLst>
                <a:ext uri="{FF2B5EF4-FFF2-40B4-BE49-F238E27FC236}">
                  <a16:creationId xmlns:a16="http://schemas.microsoft.com/office/drawing/2014/main" id="{721BCD63-ACC9-1D4B-B115-330DCFF652A3}"/>
                </a:ext>
              </a:extLst>
            </p:cNvPr>
            <p:cNvGrpSpPr/>
            <p:nvPr/>
          </p:nvGrpSpPr>
          <p:grpSpPr>
            <a:xfrm>
              <a:off x="0" y="0"/>
              <a:ext cx="12192000" cy="6858000"/>
              <a:chOff x="0" y="0"/>
              <a:chExt cx="12192000" cy="6858000"/>
            </a:xfrm>
          </p:grpSpPr>
          <p:sp>
            <p:nvSpPr>
              <p:cNvPr id="11" name="gradient background1">
                <a:extLst>
                  <a:ext uri="{FF2B5EF4-FFF2-40B4-BE49-F238E27FC236}">
                    <a16:creationId xmlns:a16="http://schemas.microsoft.com/office/drawing/2014/main" id="{0C1AF20E-1FEF-AD49-A83B-941CF7891A74}"/>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12" name="gradient background1">
                <a:extLst>
                  <a:ext uri="{FF2B5EF4-FFF2-40B4-BE49-F238E27FC236}">
                    <a16:creationId xmlns:a16="http://schemas.microsoft.com/office/drawing/2014/main" id="{61326F15-1327-C24F-A668-285A5B4A192C}"/>
                  </a:ext>
                </a:extLst>
              </p:cNvPr>
              <p:cNvSpPr/>
              <p:nvPr/>
            </p:nvSpPr>
            <p:spPr bwMode="auto">
              <a:xfrm>
                <a:off x="0" y="0"/>
                <a:ext cx="12192000" cy="6858000"/>
              </a:xfrm>
              <a:prstGeom prst="rect">
                <a:avLst/>
              </a:prstGeom>
              <a:gradFill flip="none" rotWithShape="1">
                <a:gsLst>
                  <a:gs pos="0">
                    <a:srgbClr val="00F7BD"/>
                  </a:gs>
                  <a:gs pos="75000">
                    <a:srgbClr val="0741AE">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4" name="Group 3">
              <a:extLst>
                <a:ext uri="{FF2B5EF4-FFF2-40B4-BE49-F238E27FC236}">
                  <a16:creationId xmlns:a16="http://schemas.microsoft.com/office/drawing/2014/main" id="{D8CC9310-B8EA-1943-88C9-37FDEF826F0D}"/>
                </a:ext>
              </a:extLst>
            </p:cNvPr>
            <p:cNvGrpSpPr/>
            <p:nvPr/>
          </p:nvGrpSpPr>
          <p:grpSpPr>
            <a:xfrm>
              <a:off x="0" y="1325006"/>
              <a:ext cx="11913703" cy="5532996"/>
              <a:chOff x="0" y="1325006"/>
              <a:chExt cx="11913703" cy="5532996"/>
            </a:xfrm>
          </p:grpSpPr>
          <p:pic>
            <p:nvPicPr>
              <p:cNvPr id="24" name="Picture 23">
                <a:extLst>
                  <a:ext uri="{FF2B5EF4-FFF2-40B4-BE49-F238E27FC236}">
                    <a16:creationId xmlns:a16="http://schemas.microsoft.com/office/drawing/2014/main" id="{288513B4-7736-744D-9C9F-52C47E8C7E19}"/>
                  </a:ext>
                </a:extLst>
              </p:cNvPr>
              <p:cNvPicPr>
                <a:picLocks noChangeAspect="1"/>
              </p:cNvPicPr>
              <p:nvPr/>
            </p:nvPicPr>
            <p:blipFill rotWithShape="1">
              <a:blip r:embed="rId3" cstate="screen">
                <a:alphaModFix amt="80000"/>
                <a:extLst>
                  <a:ext uri="{28A0092B-C50C-407E-A947-70E740481C1C}">
                    <a14:useLocalDpi xmlns:a14="http://schemas.microsoft.com/office/drawing/2010/main"/>
                  </a:ext>
                </a:extLst>
              </a:blip>
              <a:srcRect l="-1487" r="-1749"/>
              <a:stretch/>
            </p:blipFill>
            <p:spPr>
              <a:xfrm flipH="1">
                <a:off x="5136469" y="6085675"/>
                <a:ext cx="3770001" cy="772325"/>
              </a:xfrm>
              <a:prstGeom prst="rect">
                <a:avLst/>
              </a:prstGeom>
            </p:spPr>
          </p:pic>
          <p:pic>
            <p:nvPicPr>
              <p:cNvPr id="5" name="Picture 4">
                <a:extLst>
                  <a:ext uri="{FF2B5EF4-FFF2-40B4-BE49-F238E27FC236}">
                    <a16:creationId xmlns:a16="http://schemas.microsoft.com/office/drawing/2014/main" id="{11A7C69B-2295-2C4C-B819-95382179DD44}"/>
                  </a:ext>
                </a:extLst>
              </p:cNvPr>
              <p:cNvPicPr>
                <a:picLocks noChangeAspect="1"/>
              </p:cNvPicPr>
              <p:nvPr/>
            </p:nvPicPr>
            <p:blipFill rotWithShape="1">
              <a:blip r:embed="rId4" cstate="screen">
                <a:alphaModFix amt="60000"/>
                <a:extLst>
                  <a:ext uri="{28A0092B-C50C-407E-A947-70E740481C1C}">
                    <a14:useLocalDpi xmlns:a14="http://schemas.microsoft.com/office/drawing/2010/main"/>
                  </a:ext>
                </a:extLst>
              </a:blip>
              <a:srcRect/>
              <a:stretch/>
            </p:blipFill>
            <p:spPr>
              <a:xfrm>
                <a:off x="0" y="3311662"/>
                <a:ext cx="2816980" cy="2877533"/>
              </a:xfrm>
              <a:prstGeom prst="rect">
                <a:avLst/>
              </a:prstGeom>
            </p:spPr>
          </p:pic>
          <p:pic>
            <p:nvPicPr>
              <p:cNvPr id="10" name="Picture 9">
                <a:extLst>
                  <a:ext uri="{FF2B5EF4-FFF2-40B4-BE49-F238E27FC236}">
                    <a16:creationId xmlns:a16="http://schemas.microsoft.com/office/drawing/2014/main" id="{B853A70A-F06F-7544-83CE-15B50A54BC80}"/>
                  </a:ext>
                </a:extLst>
              </p:cNvPr>
              <p:cNvPicPr>
                <a:picLocks noChangeAspect="1"/>
              </p:cNvPicPr>
              <p:nvPr/>
            </p:nvPicPr>
            <p:blipFill rotWithShape="1">
              <a:blip r:embed="rId5" cstate="screen">
                <a:alphaModFix amt="75000"/>
                <a:extLst>
                  <a:ext uri="{28A0092B-C50C-407E-A947-70E740481C1C}">
                    <a14:useLocalDpi xmlns:a14="http://schemas.microsoft.com/office/drawing/2010/main"/>
                  </a:ext>
                </a:extLst>
              </a:blip>
              <a:srcRect/>
              <a:stretch/>
            </p:blipFill>
            <p:spPr>
              <a:xfrm rot="5400000">
                <a:off x="4563282" y="4831414"/>
                <a:ext cx="1421377" cy="2631799"/>
              </a:xfrm>
              <a:prstGeom prst="rect">
                <a:avLst/>
              </a:prstGeom>
            </p:spPr>
          </p:pic>
          <p:pic>
            <p:nvPicPr>
              <p:cNvPr id="14" name="Picture 13">
                <a:extLst>
                  <a:ext uri="{FF2B5EF4-FFF2-40B4-BE49-F238E27FC236}">
                    <a16:creationId xmlns:a16="http://schemas.microsoft.com/office/drawing/2014/main" id="{99506E1E-1D49-D644-A795-F1485C7E4CB2}"/>
                  </a:ext>
                </a:extLst>
              </p:cNvPr>
              <p:cNvPicPr>
                <a:picLocks noChangeAspect="1"/>
              </p:cNvPicPr>
              <p:nvPr/>
            </p:nvPicPr>
            <p:blipFill rotWithShape="1">
              <a:blip r:embed="rId6" cstate="screen">
                <a:alphaModFix amt="65000"/>
                <a:extLst>
                  <a:ext uri="{28A0092B-C50C-407E-A947-70E740481C1C}">
                    <a14:useLocalDpi xmlns:a14="http://schemas.microsoft.com/office/drawing/2010/main"/>
                  </a:ext>
                </a:extLst>
              </a:blip>
              <a:srcRect/>
              <a:stretch/>
            </p:blipFill>
            <p:spPr>
              <a:xfrm rot="10800000">
                <a:off x="0" y="1325006"/>
                <a:ext cx="1009635" cy="2914259"/>
              </a:xfrm>
              <a:prstGeom prst="rect">
                <a:avLst/>
              </a:prstGeom>
            </p:spPr>
          </p:pic>
          <p:pic>
            <p:nvPicPr>
              <p:cNvPr id="26" name="Picture 25">
                <a:extLst>
                  <a:ext uri="{FF2B5EF4-FFF2-40B4-BE49-F238E27FC236}">
                    <a16:creationId xmlns:a16="http://schemas.microsoft.com/office/drawing/2014/main" id="{A7EA7A6C-BAA0-3E48-A956-E45BBADD1BD1}"/>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 y="5674538"/>
                <a:ext cx="3485536" cy="1183463"/>
              </a:xfrm>
              <a:prstGeom prst="rect">
                <a:avLst/>
              </a:prstGeom>
            </p:spPr>
          </p:pic>
          <p:pic>
            <p:nvPicPr>
              <p:cNvPr id="7" name="Picture 6">
                <a:extLst>
                  <a:ext uri="{FF2B5EF4-FFF2-40B4-BE49-F238E27FC236}">
                    <a16:creationId xmlns:a16="http://schemas.microsoft.com/office/drawing/2014/main" id="{6197C3DD-613E-D746-B02E-A4A03A7F73BE}"/>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0" y="4716787"/>
                <a:ext cx="5145493" cy="2141214"/>
              </a:xfrm>
              <a:prstGeom prst="rect">
                <a:avLst/>
              </a:prstGeom>
            </p:spPr>
          </p:pic>
          <p:pic>
            <p:nvPicPr>
              <p:cNvPr id="30" name="Picture 29">
                <a:extLst>
                  <a:ext uri="{FF2B5EF4-FFF2-40B4-BE49-F238E27FC236}">
                    <a16:creationId xmlns:a16="http://schemas.microsoft.com/office/drawing/2014/main" id="{9572730D-E02C-C14E-A8A2-7722C2AB4DB7}"/>
                  </a:ext>
                </a:extLst>
              </p:cNvPr>
              <p:cNvPicPr>
                <a:picLocks noChangeAspect="1"/>
              </p:cNvPicPr>
              <p:nvPr/>
            </p:nvPicPr>
            <p:blipFill rotWithShape="1">
              <a:blip r:embed="rId9" cstate="screen">
                <a:alphaModFix amt="75000"/>
                <a:extLst>
                  <a:ext uri="{28A0092B-C50C-407E-A947-70E740481C1C}">
                    <a14:useLocalDpi xmlns:a14="http://schemas.microsoft.com/office/drawing/2010/main"/>
                  </a:ext>
                </a:extLst>
              </a:blip>
              <a:srcRect l="-1"/>
              <a:stretch/>
            </p:blipFill>
            <p:spPr>
              <a:xfrm>
                <a:off x="9140032" y="6022256"/>
                <a:ext cx="2773671" cy="835744"/>
              </a:xfrm>
              <a:prstGeom prst="rect">
                <a:avLst/>
              </a:prstGeom>
            </p:spPr>
          </p:pic>
        </p:grpSp>
      </p:grpSp>
      <p:sp>
        <p:nvSpPr>
          <p:cNvPr id="3" name="Text Placeholder 2">
            <a:extLst>
              <a:ext uri="{FF2B5EF4-FFF2-40B4-BE49-F238E27FC236}">
                <a16:creationId xmlns:a16="http://schemas.microsoft.com/office/drawing/2014/main" id="{3900A067-10B5-0740-9B8E-094820E2263C}"/>
              </a:ext>
            </a:extLst>
          </p:cNvPr>
          <p:cNvSpPr>
            <a:spLocks noGrp="1"/>
          </p:cNvSpPr>
          <p:nvPr>
            <p:ph type="body" idx="1"/>
          </p:nvPr>
        </p:nvSpPr>
        <p:spPr>
          <a:xfrm>
            <a:off x="1762540" y="3340465"/>
            <a:ext cx="8221903" cy="307777"/>
          </a:xfrm>
        </p:spPr>
        <p:txBody>
          <a:bodyPr/>
          <a:lstStyle/>
          <a:p>
            <a:pPr>
              <a:spcBef>
                <a:spcPts val="300"/>
              </a:spcBef>
              <a:spcAft>
                <a:spcPts val="600"/>
              </a:spcAft>
            </a:pPr>
            <a:r>
              <a:rPr lang="en-US" sz="2000" dirty="0">
                <a:solidFill>
                  <a:srgbClr val="1EF1BA"/>
                </a:solidFill>
              </a:rPr>
              <a:t>Russell Roberts</a:t>
            </a:r>
          </a:p>
        </p:txBody>
      </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a:xfrm>
            <a:off x="1762539" y="2560392"/>
            <a:ext cx="8683723" cy="738664"/>
          </a:xfrm>
        </p:spPr>
        <p:txBody>
          <a:bodyPr/>
          <a:lstStyle/>
          <a:p>
            <a:r>
              <a:rPr lang="en-US" dirty="0">
                <a:latin typeface="Avenir Next"/>
              </a:rPr>
              <a:t>Creating a </a:t>
            </a:r>
            <a:r>
              <a:rPr lang="en-US">
                <a:latin typeface="Avenir Next"/>
              </a:rPr>
              <a:t>Web Style</a:t>
            </a:r>
            <a:endParaRPr lang="en-US" dirty="0"/>
          </a:p>
        </p:txBody>
      </p:sp>
    </p:spTree>
    <p:extLst>
      <p:ext uri="{BB962C8B-B14F-4D97-AF65-F5344CB8AC3E}">
        <p14:creationId xmlns:p14="http://schemas.microsoft.com/office/powerpoint/2010/main" val="659538084"/>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A642086-7192-704D-822A-54FC0E014C6D}"/>
              </a:ext>
            </a:extLst>
          </p:cNvPr>
          <p:cNvGrpSpPr/>
          <p:nvPr/>
        </p:nvGrpSpPr>
        <p:grpSpPr>
          <a:xfrm>
            <a:off x="0" y="0"/>
            <a:ext cx="12192000" cy="6858000"/>
            <a:chOff x="0" y="0"/>
            <a:chExt cx="12192000" cy="6858000"/>
          </a:xfrm>
        </p:grpSpPr>
        <p:grpSp>
          <p:nvGrpSpPr>
            <p:cNvPr id="8" name="Group 7">
              <a:extLst>
                <a:ext uri="{FF2B5EF4-FFF2-40B4-BE49-F238E27FC236}">
                  <a16:creationId xmlns:a16="http://schemas.microsoft.com/office/drawing/2014/main" id="{30BEF102-BA3B-CB41-8697-181FF86B50B1}"/>
                </a:ext>
              </a:extLst>
            </p:cNvPr>
            <p:cNvGrpSpPr/>
            <p:nvPr/>
          </p:nvGrpSpPr>
          <p:grpSpPr>
            <a:xfrm>
              <a:off x="1" y="0"/>
              <a:ext cx="12191999" cy="6858000"/>
              <a:chOff x="1" y="0"/>
              <a:chExt cx="12191999" cy="6858000"/>
            </a:xfrm>
          </p:grpSpPr>
          <p:sp>
            <p:nvSpPr>
              <p:cNvPr id="19" name="gradient background1">
                <a:extLst>
                  <a:ext uri="{FF2B5EF4-FFF2-40B4-BE49-F238E27FC236}">
                    <a16:creationId xmlns:a16="http://schemas.microsoft.com/office/drawing/2014/main" id="{600D8D40-F20C-4E46-87B0-1D557AEE5A3B}"/>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40" name="gradient background1">
                <a:extLst>
                  <a:ext uri="{FF2B5EF4-FFF2-40B4-BE49-F238E27FC236}">
                    <a16:creationId xmlns:a16="http://schemas.microsoft.com/office/drawing/2014/main" id="{F1936B49-1E69-CB46-A4F4-3375F79715A5}"/>
                  </a:ext>
                </a:extLst>
              </p:cNvPr>
              <p:cNvSpPr/>
              <p:nvPr/>
            </p:nvSpPr>
            <p:spPr bwMode="auto">
              <a:xfrm>
                <a:off x="2107096" y="0"/>
                <a:ext cx="10084903" cy="6858000"/>
              </a:xfrm>
              <a:prstGeom prst="rect">
                <a:avLst/>
              </a:prstGeom>
              <a:gradFill flip="none" rotWithShape="1">
                <a:gsLst>
                  <a:gs pos="0">
                    <a:srgbClr val="00F7BD">
                      <a:alpha val="57000"/>
                    </a:srgbClr>
                  </a:gs>
                  <a:gs pos="46000">
                    <a:srgbClr val="1D60D6">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2" name="Group 1">
              <a:extLst>
                <a:ext uri="{FF2B5EF4-FFF2-40B4-BE49-F238E27FC236}">
                  <a16:creationId xmlns:a16="http://schemas.microsoft.com/office/drawing/2014/main" id="{11692401-9C94-0C46-B113-16E6EF20CB47}"/>
                </a:ext>
              </a:extLst>
            </p:cNvPr>
            <p:cNvGrpSpPr/>
            <p:nvPr/>
          </p:nvGrpSpPr>
          <p:grpSpPr>
            <a:xfrm>
              <a:off x="0" y="4280452"/>
              <a:ext cx="5323061" cy="2577548"/>
              <a:chOff x="0" y="4280452"/>
              <a:chExt cx="5323061" cy="2577548"/>
            </a:xfrm>
          </p:grpSpPr>
          <p:pic>
            <p:nvPicPr>
              <p:cNvPr id="35" name="Picture 34">
                <a:extLst>
                  <a:ext uri="{FF2B5EF4-FFF2-40B4-BE49-F238E27FC236}">
                    <a16:creationId xmlns:a16="http://schemas.microsoft.com/office/drawing/2014/main" id="{C014A195-91D1-6C40-9962-FFFEA596AE1C}"/>
                  </a:ext>
                </a:extLst>
              </p:cNvPr>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a:stretch/>
            </p:blipFill>
            <p:spPr>
              <a:xfrm>
                <a:off x="0" y="4280452"/>
                <a:ext cx="3454040" cy="2577548"/>
              </a:xfrm>
              <a:prstGeom prst="rect">
                <a:avLst/>
              </a:prstGeom>
            </p:spPr>
          </p:pic>
          <p:pic>
            <p:nvPicPr>
              <p:cNvPr id="36" name="Picture 35">
                <a:extLst>
                  <a:ext uri="{FF2B5EF4-FFF2-40B4-BE49-F238E27FC236}">
                    <a16:creationId xmlns:a16="http://schemas.microsoft.com/office/drawing/2014/main" id="{B583647D-4610-7546-B209-11D6720DB844}"/>
                  </a:ext>
                </a:extLst>
              </p:cNvPr>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a:stretch/>
            </p:blipFill>
            <p:spPr>
              <a:xfrm>
                <a:off x="1" y="5183890"/>
                <a:ext cx="5323060" cy="1674110"/>
              </a:xfrm>
              <a:prstGeom prst="rect">
                <a:avLst/>
              </a:prstGeom>
            </p:spPr>
          </p:pic>
        </p:grpSp>
        <p:sp>
          <p:nvSpPr>
            <p:cNvPr id="24" name="gradient background1">
              <a:extLst>
                <a:ext uri="{FF2B5EF4-FFF2-40B4-BE49-F238E27FC236}">
                  <a16:creationId xmlns:a16="http://schemas.microsoft.com/office/drawing/2014/main" id="{91B7A67F-B902-784A-B05D-2E9BF1A8CCF6}"/>
                </a:ext>
              </a:extLst>
            </p:cNvPr>
            <p:cNvSpPr/>
            <p:nvPr/>
          </p:nvSpPr>
          <p:spPr bwMode="auto">
            <a:xfrm>
              <a:off x="0" y="437323"/>
              <a:ext cx="12192000" cy="6420677"/>
            </a:xfrm>
            <a:prstGeom prst="rect">
              <a:avLst/>
            </a:prstGeom>
            <a:gradFill flip="none" rotWithShape="1">
              <a:gsLst>
                <a:gs pos="0">
                  <a:srgbClr val="1E71FF">
                    <a:alpha val="0"/>
                  </a:srgbClr>
                </a:gs>
                <a:gs pos="93000">
                  <a:srgbClr val="00063D">
                    <a:alpha val="50000"/>
                  </a:srgbClr>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Next" panose="020B0503020202020204" pitchFamily="34" charset="0"/>
                <a:ea typeface="ＭＳ Ｐゴシック" pitchFamily="16" charset="-128"/>
                <a:cs typeface="ＭＳ Ｐゴシック" pitchFamily="-97" charset="-128"/>
              </a:endParaRPr>
            </a:p>
          </p:txBody>
        </p:sp>
      </p:grpSp>
      <p:sp>
        <p:nvSpPr>
          <p:cNvPr id="50" name="Title 49">
            <a:extLst>
              <a:ext uri="{FF2B5EF4-FFF2-40B4-BE49-F238E27FC236}">
                <a16:creationId xmlns:a16="http://schemas.microsoft.com/office/drawing/2014/main" id="{E2517549-8406-E740-85E7-49B4C190C025}"/>
              </a:ext>
            </a:extLst>
          </p:cNvPr>
          <p:cNvSpPr>
            <a:spLocks noGrp="1"/>
          </p:cNvSpPr>
          <p:nvPr>
            <p:ph type="title"/>
          </p:nvPr>
        </p:nvSpPr>
        <p:spPr/>
        <p:txBody>
          <a:bodyPr/>
          <a:lstStyle/>
          <a:p>
            <a:r>
              <a:rPr lang="en-US">
                <a:latin typeface="Avenir Next"/>
              </a:rPr>
              <a:t>How to create a Web Style</a:t>
            </a:r>
            <a:endParaRPr lang="en-US" dirty="0"/>
          </a:p>
        </p:txBody>
      </p:sp>
      <p:sp>
        <p:nvSpPr>
          <p:cNvPr id="7" name="Content Placeholder 6">
            <a:extLst>
              <a:ext uri="{FF2B5EF4-FFF2-40B4-BE49-F238E27FC236}">
                <a16:creationId xmlns:a16="http://schemas.microsoft.com/office/drawing/2014/main" id="{E7B512FD-7F22-4E4A-A878-10706E926C95}"/>
              </a:ext>
            </a:extLst>
          </p:cNvPr>
          <p:cNvSpPr>
            <a:spLocks noGrp="1"/>
          </p:cNvSpPr>
          <p:nvPr>
            <p:ph sz="half" idx="2"/>
          </p:nvPr>
        </p:nvSpPr>
        <p:spPr>
          <a:xfrm>
            <a:off x="665766" y="1489279"/>
            <a:ext cx="7487775" cy="3385535"/>
          </a:xfrm>
        </p:spPr>
        <p:txBody>
          <a:bodyPr vert="horz" lIns="0" tIns="0" rIns="0" bIns="0" rtlCol="0" anchor="t">
            <a:noAutofit/>
          </a:bodyPr>
          <a:lstStyle/>
          <a:p>
            <a:pPr marL="175895" indent="-175895"/>
            <a:r>
              <a:rPr lang="en-US">
                <a:latin typeface="Avenir Next"/>
              </a:rPr>
              <a:t>Share web styles with </a:t>
            </a:r>
            <a:r>
              <a:rPr lang="en-US" dirty="0">
                <a:latin typeface="Avenir Next"/>
              </a:rPr>
              <a:t>ArcGIS Pro 2.6 and up</a:t>
            </a:r>
          </a:p>
          <a:p>
            <a:pPr marL="175895" indent="-175895">
              <a:buClr>
                <a:srgbClr val="5ED9FF"/>
              </a:buClr>
            </a:pPr>
            <a:r>
              <a:rPr lang="en-US">
                <a:latin typeface="Avenir Next"/>
              </a:rPr>
              <a:t>Currently only points supported</a:t>
            </a:r>
            <a:endParaRPr lang="en-US" dirty="0">
              <a:latin typeface="Avenir Next"/>
            </a:endParaRPr>
          </a:p>
          <a:p>
            <a:pPr marL="175895" indent="-175895">
              <a:buClr>
                <a:srgbClr val="5ED9FF"/>
              </a:buClr>
            </a:pPr>
            <a:r>
              <a:rPr lang="en-US">
                <a:latin typeface="Avenir Next"/>
              </a:rPr>
              <a:t>For 2D Web Styles publish picture or shape marker </a:t>
            </a:r>
            <a:endParaRPr lang="en-US" dirty="0">
              <a:latin typeface="Avenir Next"/>
            </a:endParaRPr>
          </a:p>
          <a:p>
            <a:pPr marL="175895" indent="-175895">
              <a:buClr>
                <a:srgbClr val="5ED9FF"/>
              </a:buClr>
            </a:pPr>
            <a:r>
              <a:rPr lang="en-US">
                <a:latin typeface="Avenir Next"/>
              </a:rPr>
              <a:t>Vector</a:t>
            </a:r>
            <a:r>
              <a:rPr lang="en-US" dirty="0">
                <a:latin typeface="Avenir Next"/>
              </a:rPr>
              <a:t> symbols can </a:t>
            </a:r>
            <a:r>
              <a:rPr lang="en-US">
                <a:latin typeface="Avenir Next"/>
              </a:rPr>
              <a:t>be </a:t>
            </a:r>
            <a:r>
              <a:rPr lang="en-US" dirty="0">
                <a:latin typeface="Avenir Next"/>
              </a:rPr>
              <a:t>.</a:t>
            </a:r>
            <a:r>
              <a:rPr lang="en-US" err="1">
                <a:latin typeface="Avenir Next"/>
              </a:rPr>
              <a:t>svg</a:t>
            </a:r>
            <a:r>
              <a:rPr lang="en-US" dirty="0">
                <a:latin typeface="Avenir Next"/>
              </a:rPr>
              <a:t> or .emf format with shape marker</a:t>
            </a:r>
          </a:p>
          <a:p>
            <a:pPr marL="175895" indent="-175895">
              <a:buClr>
                <a:srgbClr val="5ED9FF"/>
              </a:buClr>
            </a:pPr>
            <a:r>
              <a:rPr lang="en-US">
                <a:latin typeface="Avenir Next"/>
              </a:rPr>
              <a:t>Use them in web maps and 4.x web apps, runtime 100.x apps and Pro.</a:t>
            </a:r>
            <a:endParaRPr lang="en-US" dirty="0">
              <a:latin typeface="Avenir Next"/>
            </a:endParaRPr>
          </a:p>
          <a:p>
            <a:pPr lvl="1" indent="-173355">
              <a:buClr>
                <a:srgbClr val="5ED9FF"/>
              </a:buClr>
            </a:pPr>
            <a:r>
              <a:rPr lang="en-US">
                <a:latin typeface="Avenir Next"/>
              </a:rPr>
              <a:t>Map Viewer Beta, Experience Builder, Dashboard Beta and more</a:t>
            </a:r>
            <a:endParaRPr lang="en-US" dirty="0"/>
          </a:p>
          <a:p>
            <a:pPr marL="175895" indent="-175895">
              <a:buClr>
                <a:srgbClr val="5ED9FF"/>
              </a:buClr>
            </a:pPr>
            <a:endParaRPr lang="en-US" dirty="0"/>
          </a:p>
          <a:p>
            <a:pPr marL="175895" indent="-175895">
              <a:buClr>
                <a:srgbClr val="5ED9FF"/>
              </a:buClr>
            </a:pPr>
            <a:endParaRPr lang="en-US" dirty="0"/>
          </a:p>
          <a:p>
            <a:pPr marL="175895" indent="-175895">
              <a:buClr>
                <a:srgbClr val="5ED9FF"/>
              </a:buClr>
            </a:pPr>
            <a:endParaRPr lang="en-US" dirty="0"/>
          </a:p>
        </p:txBody>
      </p:sp>
    </p:spTree>
    <p:extLst>
      <p:ext uri="{BB962C8B-B14F-4D97-AF65-F5344CB8AC3E}">
        <p14:creationId xmlns:p14="http://schemas.microsoft.com/office/powerpoint/2010/main" val="3808246857"/>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578EBC4-469E-7F41-849A-9B26DC295E4F}"/>
              </a:ext>
            </a:extLst>
          </p:cNvPr>
          <p:cNvGrpSpPr/>
          <p:nvPr/>
        </p:nvGrpSpPr>
        <p:grpSpPr>
          <a:xfrm>
            <a:off x="-1" y="0"/>
            <a:ext cx="12192001" cy="6867939"/>
            <a:chOff x="-1" y="0"/>
            <a:chExt cx="12192001" cy="6867939"/>
          </a:xfrm>
        </p:grpSpPr>
        <p:grpSp>
          <p:nvGrpSpPr>
            <p:cNvPr id="3" name="Group 2">
              <a:extLst>
                <a:ext uri="{FF2B5EF4-FFF2-40B4-BE49-F238E27FC236}">
                  <a16:creationId xmlns:a16="http://schemas.microsoft.com/office/drawing/2014/main" id="{5E2C4AB6-19A8-004A-8E85-4DC2B2B40BCB}"/>
                </a:ext>
              </a:extLst>
            </p:cNvPr>
            <p:cNvGrpSpPr/>
            <p:nvPr/>
          </p:nvGrpSpPr>
          <p:grpSpPr>
            <a:xfrm>
              <a:off x="0" y="0"/>
              <a:ext cx="12192000" cy="6858000"/>
              <a:chOff x="0" y="0"/>
              <a:chExt cx="12192000" cy="6858000"/>
            </a:xfrm>
          </p:grpSpPr>
          <p:sp>
            <p:nvSpPr>
              <p:cNvPr id="8" name="gradient background1">
                <a:extLst>
                  <a:ext uri="{FF2B5EF4-FFF2-40B4-BE49-F238E27FC236}">
                    <a16:creationId xmlns:a16="http://schemas.microsoft.com/office/drawing/2014/main" id="{9097782E-D9AD-B94F-96EE-ED462E88E669}"/>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11" name="gradient background1">
                <a:extLst>
                  <a:ext uri="{FF2B5EF4-FFF2-40B4-BE49-F238E27FC236}">
                    <a16:creationId xmlns:a16="http://schemas.microsoft.com/office/drawing/2014/main" id="{7A74274E-B35D-2249-853E-C57D4D9A73C9}"/>
                  </a:ext>
                </a:extLst>
              </p:cNvPr>
              <p:cNvSpPr/>
              <p:nvPr/>
            </p:nvSpPr>
            <p:spPr bwMode="auto">
              <a:xfrm>
                <a:off x="0" y="0"/>
                <a:ext cx="12192000" cy="6858000"/>
              </a:xfrm>
              <a:prstGeom prst="rect">
                <a:avLst/>
              </a:prstGeom>
              <a:gradFill flip="none" rotWithShape="1">
                <a:gsLst>
                  <a:gs pos="0">
                    <a:srgbClr val="00F7BD"/>
                  </a:gs>
                  <a:gs pos="75000">
                    <a:srgbClr val="0741AE">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2" name="Group 1">
              <a:extLst>
                <a:ext uri="{FF2B5EF4-FFF2-40B4-BE49-F238E27FC236}">
                  <a16:creationId xmlns:a16="http://schemas.microsoft.com/office/drawing/2014/main" id="{C9404AE7-193B-5144-9CB4-4062FA9B23B9}"/>
                </a:ext>
              </a:extLst>
            </p:cNvPr>
            <p:cNvGrpSpPr/>
            <p:nvPr/>
          </p:nvGrpSpPr>
          <p:grpSpPr>
            <a:xfrm>
              <a:off x="-1" y="0"/>
              <a:ext cx="7589346" cy="6867939"/>
              <a:chOff x="-1" y="0"/>
              <a:chExt cx="7589346" cy="6867939"/>
            </a:xfrm>
          </p:grpSpPr>
          <p:pic>
            <p:nvPicPr>
              <p:cNvPr id="46" name="Picture 45">
                <a:extLst>
                  <a:ext uri="{FF2B5EF4-FFF2-40B4-BE49-F238E27FC236}">
                    <a16:creationId xmlns:a16="http://schemas.microsoft.com/office/drawing/2014/main" id="{BDA2B7D3-77A4-1940-98DA-2E1737077F6F}"/>
                  </a:ext>
                </a:extLst>
              </p:cNvPr>
              <p:cNvPicPr>
                <a:picLocks noChangeAspect="1"/>
              </p:cNvPicPr>
              <p:nvPr/>
            </p:nvPicPr>
            <p:blipFill rotWithShape="1">
              <a:blip r:embed="rId3" cstate="screen">
                <a:alphaModFix amt="65000"/>
                <a:extLst>
                  <a:ext uri="{28A0092B-C50C-407E-A947-70E740481C1C}">
                    <a14:useLocalDpi xmlns:a14="http://schemas.microsoft.com/office/drawing/2010/main"/>
                  </a:ext>
                </a:extLst>
              </a:blip>
              <a:srcRect/>
              <a:stretch/>
            </p:blipFill>
            <p:spPr>
              <a:xfrm>
                <a:off x="1152938" y="4869379"/>
                <a:ext cx="6436407" cy="1998560"/>
              </a:xfrm>
              <a:prstGeom prst="rect">
                <a:avLst/>
              </a:prstGeom>
            </p:spPr>
          </p:pic>
          <p:pic>
            <p:nvPicPr>
              <p:cNvPr id="45" name="Picture 44">
                <a:extLst>
                  <a:ext uri="{FF2B5EF4-FFF2-40B4-BE49-F238E27FC236}">
                    <a16:creationId xmlns:a16="http://schemas.microsoft.com/office/drawing/2014/main" id="{B575C0BF-907C-C848-9D9A-8B481A4656C3}"/>
                  </a:ext>
                </a:extLst>
              </p:cNvPr>
              <p:cNvPicPr>
                <a:picLocks noChangeAspect="1"/>
              </p:cNvPicPr>
              <p:nvPr/>
            </p:nvPicPr>
            <p:blipFill rotWithShape="1">
              <a:blip r:embed="rId4" cstate="screen">
                <a:alphaModFix amt="75000"/>
                <a:extLst>
                  <a:ext uri="{28A0092B-C50C-407E-A947-70E740481C1C}">
                    <a14:useLocalDpi xmlns:a14="http://schemas.microsoft.com/office/drawing/2010/main"/>
                  </a:ext>
                </a:extLst>
              </a:blip>
              <a:srcRect/>
              <a:stretch/>
            </p:blipFill>
            <p:spPr>
              <a:xfrm flipH="1">
                <a:off x="0" y="4234069"/>
                <a:ext cx="4551990" cy="2623931"/>
              </a:xfrm>
              <a:prstGeom prst="rect">
                <a:avLst/>
              </a:prstGeom>
            </p:spPr>
          </p:pic>
          <p:pic>
            <p:nvPicPr>
              <p:cNvPr id="47" name="Picture 46">
                <a:extLst>
                  <a:ext uri="{FF2B5EF4-FFF2-40B4-BE49-F238E27FC236}">
                    <a16:creationId xmlns:a16="http://schemas.microsoft.com/office/drawing/2014/main" id="{A85E2A2C-A8AB-8A43-9C01-481593C936A7}"/>
                  </a:ext>
                </a:extLst>
              </p:cNvPr>
              <p:cNvPicPr>
                <a:picLocks noChangeAspect="1"/>
              </p:cNvPicPr>
              <p:nvPr/>
            </p:nvPicPr>
            <p:blipFill rotWithShape="1">
              <a:blip r:embed="rId5" cstate="screen">
                <a:alphaModFix amt="85000"/>
                <a:extLst>
                  <a:ext uri="{28A0092B-C50C-407E-A947-70E740481C1C}">
                    <a14:useLocalDpi xmlns:a14="http://schemas.microsoft.com/office/drawing/2010/main"/>
                  </a:ext>
                </a:extLst>
              </a:blip>
              <a:srcRect/>
              <a:stretch/>
            </p:blipFill>
            <p:spPr>
              <a:xfrm rot="16200000" flipV="1">
                <a:off x="540415" y="-540416"/>
                <a:ext cx="2825246" cy="3906077"/>
              </a:xfrm>
              <a:prstGeom prst="rect">
                <a:avLst/>
              </a:prstGeom>
            </p:spPr>
          </p:pic>
        </p:grpSp>
      </p:grpSp>
      <p:sp>
        <p:nvSpPr>
          <p:cNvPr id="6" name="Text Placeholder 5"/>
          <p:cNvSpPr>
            <a:spLocks noGrp="1"/>
          </p:cNvSpPr>
          <p:nvPr>
            <p:ph type="body" idx="1"/>
          </p:nvPr>
        </p:nvSpPr>
        <p:spPr>
          <a:xfrm>
            <a:off x="7320564" y="3516676"/>
            <a:ext cx="4527741" cy="307777"/>
          </a:xfrm>
        </p:spPr>
        <p:txBody>
          <a:bodyPr/>
          <a:lstStyle/>
          <a:p>
            <a:pPr>
              <a:spcBef>
                <a:spcPts val="300"/>
              </a:spcBef>
              <a:spcAft>
                <a:spcPts val="600"/>
              </a:spcAft>
            </a:pPr>
            <a:r>
              <a:rPr lang="en-US" sz="2000" dirty="0">
                <a:solidFill>
                  <a:srgbClr val="1EF1BA"/>
                </a:solidFill>
              </a:rPr>
              <a:t>Russell Roberts</a:t>
            </a:r>
          </a:p>
        </p:txBody>
      </p:sp>
      <p:sp>
        <p:nvSpPr>
          <p:cNvPr id="5" name="Title 4"/>
          <p:cNvSpPr>
            <a:spLocks noGrp="1"/>
          </p:cNvSpPr>
          <p:nvPr>
            <p:ph type="title"/>
          </p:nvPr>
        </p:nvSpPr>
        <p:spPr>
          <a:xfrm>
            <a:off x="7320564" y="2931901"/>
            <a:ext cx="4527741" cy="584775"/>
          </a:xfrm>
        </p:spPr>
        <p:txBody>
          <a:bodyPr/>
          <a:lstStyle/>
          <a:p>
            <a:r>
              <a:rPr lang="en-US" dirty="0">
                <a:latin typeface="Avenir Next"/>
              </a:rPr>
              <a:t>Creating a </a:t>
            </a:r>
            <a:r>
              <a:rPr lang="en-US" dirty="0" err="1">
                <a:latin typeface="Avenir Next"/>
              </a:rPr>
              <a:t>WebStyle</a:t>
            </a:r>
            <a:endParaRPr lang="en-US" dirty="0" err="1"/>
          </a:p>
        </p:txBody>
      </p:sp>
      <p:pic>
        <p:nvPicPr>
          <p:cNvPr id="16" name="Picture 16" descr="Graphical user interface&#10;&#10;Description automatically generated">
            <a:extLst>
              <a:ext uri="{FF2B5EF4-FFF2-40B4-BE49-F238E27FC236}">
                <a16:creationId xmlns:a16="http://schemas.microsoft.com/office/drawing/2014/main" id="{7D8916E5-D8C0-4FE8-9542-9BA75000AF46}"/>
              </a:ext>
            </a:extLst>
          </p:cNvPr>
          <p:cNvPicPr>
            <a:picLocks noChangeAspect="1"/>
          </p:cNvPicPr>
          <p:nvPr/>
        </p:nvPicPr>
        <p:blipFill>
          <a:blip r:embed="rId6"/>
          <a:stretch>
            <a:fillRect/>
          </a:stretch>
        </p:blipFill>
        <p:spPr>
          <a:xfrm>
            <a:off x="787400" y="1709452"/>
            <a:ext cx="2743200" cy="3083496"/>
          </a:xfrm>
          <a:prstGeom prst="rect">
            <a:avLst/>
          </a:prstGeom>
        </p:spPr>
      </p:pic>
      <p:pic>
        <p:nvPicPr>
          <p:cNvPr id="15" name="Picture 15" descr="Graphical user interface, application, icon&#10;&#10;Description automatically generated">
            <a:extLst>
              <a:ext uri="{FF2B5EF4-FFF2-40B4-BE49-F238E27FC236}">
                <a16:creationId xmlns:a16="http://schemas.microsoft.com/office/drawing/2014/main" id="{4375F290-5AF6-4F75-A550-EC491A8AD0AD}"/>
              </a:ext>
            </a:extLst>
          </p:cNvPr>
          <p:cNvPicPr>
            <a:picLocks noChangeAspect="1"/>
          </p:cNvPicPr>
          <p:nvPr/>
        </p:nvPicPr>
        <p:blipFill>
          <a:blip r:embed="rId7"/>
          <a:stretch>
            <a:fillRect/>
          </a:stretch>
        </p:blipFill>
        <p:spPr>
          <a:xfrm>
            <a:off x="2755900" y="2542540"/>
            <a:ext cx="2743200" cy="2560320"/>
          </a:xfrm>
          <a:prstGeom prst="rect">
            <a:avLst/>
          </a:prstGeom>
        </p:spPr>
      </p:pic>
    </p:spTree>
    <p:extLst>
      <p:ext uri="{BB962C8B-B14F-4D97-AF65-F5344CB8AC3E}">
        <p14:creationId xmlns:p14="http://schemas.microsoft.com/office/powerpoint/2010/main" val="738904557"/>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F3ABFCF-AF1A-AC49-B5C3-E441296555E5}"/>
              </a:ext>
            </a:extLst>
          </p:cNvPr>
          <p:cNvGrpSpPr/>
          <p:nvPr/>
        </p:nvGrpSpPr>
        <p:grpSpPr>
          <a:xfrm>
            <a:off x="0" y="0"/>
            <a:ext cx="12192000" cy="6858002"/>
            <a:chOff x="0" y="0"/>
            <a:chExt cx="12192000" cy="6858002"/>
          </a:xfrm>
        </p:grpSpPr>
        <p:grpSp>
          <p:nvGrpSpPr>
            <p:cNvPr id="6" name="Group 5">
              <a:extLst>
                <a:ext uri="{FF2B5EF4-FFF2-40B4-BE49-F238E27FC236}">
                  <a16:creationId xmlns:a16="http://schemas.microsoft.com/office/drawing/2014/main" id="{721BCD63-ACC9-1D4B-B115-330DCFF652A3}"/>
                </a:ext>
              </a:extLst>
            </p:cNvPr>
            <p:cNvGrpSpPr/>
            <p:nvPr/>
          </p:nvGrpSpPr>
          <p:grpSpPr>
            <a:xfrm>
              <a:off x="0" y="0"/>
              <a:ext cx="12192000" cy="6858000"/>
              <a:chOff x="0" y="0"/>
              <a:chExt cx="12192000" cy="6858000"/>
            </a:xfrm>
          </p:grpSpPr>
          <p:sp>
            <p:nvSpPr>
              <p:cNvPr id="11" name="gradient background1">
                <a:extLst>
                  <a:ext uri="{FF2B5EF4-FFF2-40B4-BE49-F238E27FC236}">
                    <a16:creationId xmlns:a16="http://schemas.microsoft.com/office/drawing/2014/main" id="{0C1AF20E-1FEF-AD49-A83B-941CF7891A74}"/>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12" name="gradient background1">
                <a:extLst>
                  <a:ext uri="{FF2B5EF4-FFF2-40B4-BE49-F238E27FC236}">
                    <a16:creationId xmlns:a16="http://schemas.microsoft.com/office/drawing/2014/main" id="{61326F15-1327-C24F-A668-285A5B4A192C}"/>
                  </a:ext>
                </a:extLst>
              </p:cNvPr>
              <p:cNvSpPr/>
              <p:nvPr/>
            </p:nvSpPr>
            <p:spPr bwMode="auto">
              <a:xfrm>
                <a:off x="0" y="0"/>
                <a:ext cx="12192000" cy="6858000"/>
              </a:xfrm>
              <a:prstGeom prst="rect">
                <a:avLst/>
              </a:prstGeom>
              <a:gradFill flip="none" rotWithShape="1">
                <a:gsLst>
                  <a:gs pos="0">
                    <a:srgbClr val="00F7BD"/>
                  </a:gs>
                  <a:gs pos="75000">
                    <a:srgbClr val="0741AE">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4" name="Group 3">
              <a:extLst>
                <a:ext uri="{FF2B5EF4-FFF2-40B4-BE49-F238E27FC236}">
                  <a16:creationId xmlns:a16="http://schemas.microsoft.com/office/drawing/2014/main" id="{D8CC9310-B8EA-1943-88C9-37FDEF826F0D}"/>
                </a:ext>
              </a:extLst>
            </p:cNvPr>
            <p:cNvGrpSpPr/>
            <p:nvPr/>
          </p:nvGrpSpPr>
          <p:grpSpPr>
            <a:xfrm>
              <a:off x="0" y="1325006"/>
              <a:ext cx="11913703" cy="5532996"/>
              <a:chOff x="0" y="1325006"/>
              <a:chExt cx="11913703" cy="5532996"/>
            </a:xfrm>
          </p:grpSpPr>
          <p:pic>
            <p:nvPicPr>
              <p:cNvPr id="24" name="Picture 23">
                <a:extLst>
                  <a:ext uri="{FF2B5EF4-FFF2-40B4-BE49-F238E27FC236}">
                    <a16:creationId xmlns:a16="http://schemas.microsoft.com/office/drawing/2014/main" id="{288513B4-7736-744D-9C9F-52C47E8C7E19}"/>
                  </a:ext>
                </a:extLst>
              </p:cNvPr>
              <p:cNvPicPr>
                <a:picLocks noChangeAspect="1"/>
              </p:cNvPicPr>
              <p:nvPr/>
            </p:nvPicPr>
            <p:blipFill rotWithShape="1">
              <a:blip r:embed="rId3" cstate="screen">
                <a:alphaModFix amt="80000"/>
                <a:extLst>
                  <a:ext uri="{28A0092B-C50C-407E-A947-70E740481C1C}">
                    <a14:useLocalDpi xmlns:a14="http://schemas.microsoft.com/office/drawing/2010/main"/>
                  </a:ext>
                </a:extLst>
              </a:blip>
              <a:srcRect l="-1487" r="-1749"/>
              <a:stretch/>
            </p:blipFill>
            <p:spPr>
              <a:xfrm flipH="1">
                <a:off x="5136469" y="6085675"/>
                <a:ext cx="3770001" cy="772325"/>
              </a:xfrm>
              <a:prstGeom prst="rect">
                <a:avLst/>
              </a:prstGeom>
            </p:spPr>
          </p:pic>
          <p:pic>
            <p:nvPicPr>
              <p:cNvPr id="5" name="Picture 4">
                <a:extLst>
                  <a:ext uri="{FF2B5EF4-FFF2-40B4-BE49-F238E27FC236}">
                    <a16:creationId xmlns:a16="http://schemas.microsoft.com/office/drawing/2014/main" id="{11A7C69B-2295-2C4C-B819-95382179DD44}"/>
                  </a:ext>
                </a:extLst>
              </p:cNvPr>
              <p:cNvPicPr>
                <a:picLocks noChangeAspect="1"/>
              </p:cNvPicPr>
              <p:nvPr/>
            </p:nvPicPr>
            <p:blipFill rotWithShape="1">
              <a:blip r:embed="rId4" cstate="screen">
                <a:alphaModFix amt="60000"/>
                <a:extLst>
                  <a:ext uri="{28A0092B-C50C-407E-A947-70E740481C1C}">
                    <a14:useLocalDpi xmlns:a14="http://schemas.microsoft.com/office/drawing/2010/main"/>
                  </a:ext>
                </a:extLst>
              </a:blip>
              <a:srcRect/>
              <a:stretch/>
            </p:blipFill>
            <p:spPr>
              <a:xfrm>
                <a:off x="0" y="3311662"/>
                <a:ext cx="2816980" cy="2877533"/>
              </a:xfrm>
              <a:prstGeom prst="rect">
                <a:avLst/>
              </a:prstGeom>
            </p:spPr>
          </p:pic>
          <p:pic>
            <p:nvPicPr>
              <p:cNvPr id="10" name="Picture 9">
                <a:extLst>
                  <a:ext uri="{FF2B5EF4-FFF2-40B4-BE49-F238E27FC236}">
                    <a16:creationId xmlns:a16="http://schemas.microsoft.com/office/drawing/2014/main" id="{B853A70A-F06F-7544-83CE-15B50A54BC80}"/>
                  </a:ext>
                </a:extLst>
              </p:cNvPr>
              <p:cNvPicPr>
                <a:picLocks noChangeAspect="1"/>
              </p:cNvPicPr>
              <p:nvPr/>
            </p:nvPicPr>
            <p:blipFill rotWithShape="1">
              <a:blip r:embed="rId5" cstate="screen">
                <a:alphaModFix amt="75000"/>
                <a:extLst>
                  <a:ext uri="{28A0092B-C50C-407E-A947-70E740481C1C}">
                    <a14:useLocalDpi xmlns:a14="http://schemas.microsoft.com/office/drawing/2010/main"/>
                  </a:ext>
                </a:extLst>
              </a:blip>
              <a:srcRect/>
              <a:stretch/>
            </p:blipFill>
            <p:spPr>
              <a:xfrm rot="5400000">
                <a:off x="4563282" y="4831414"/>
                <a:ext cx="1421377" cy="2631799"/>
              </a:xfrm>
              <a:prstGeom prst="rect">
                <a:avLst/>
              </a:prstGeom>
            </p:spPr>
          </p:pic>
          <p:pic>
            <p:nvPicPr>
              <p:cNvPr id="14" name="Picture 13">
                <a:extLst>
                  <a:ext uri="{FF2B5EF4-FFF2-40B4-BE49-F238E27FC236}">
                    <a16:creationId xmlns:a16="http://schemas.microsoft.com/office/drawing/2014/main" id="{99506E1E-1D49-D644-A795-F1485C7E4CB2}"/>
                  </a:ext>
                </a:extLst>
              </p:cNvPr>
              <p:cNvPicPr>
                <a:picLocks noChangeAspect="1"/>
              </p:cNvPicPr>
              <p:nvPr/>
            </p:nvPicPr>
            <p:blipFill rotWithShape="1">
              <a:blip r:embed="rId6" cstate="screen">
                <a:alphaModFix amt="65000"/>
                <a:extLst>
                  <a:ext uri="{28A0092B-C50C-407E-A947-70E740481C1C}">
                    <a14:useLocalDpi xmlns:a14="http://schemas.microsoft.com/office/drawing/2010/main"/>
                  </a:ext>
                </a:extLst>
              </a:blip>
              <a:srcRect/>
              <a:stretch/>
            </p:blipFill>
            <p:spPr>
              <a:xfrm rot="10800000">
                <a:off x="0" y="1325006"/>
                <a:ext cx="1009635" cy="2914259"/>
              </a:xfrm>
              <a:prstGeom prst="rect">
                <a:avLst/>
              </a:prstGeom>
            </p:spPr>
          </p:pic>
          <p:pic>
            <p:nvPicPr>
              <p:cNvPr id="26" name="Picture 25">
                <a:extLst>
                  <a:ext uri="{FF2B5EF4-FFF2-40B4-BE49-F238E27FC236}">
                    <a16:creationId xmlns:a16="http://schemas.microsoft.com/office/drawing/2014/main" id="{A7EA7A6C-BAA0-3E48-A956-E45BBADD1BD1}"/>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 y="5674538"/>
                <a:ext cx="3485536" cy="1183463"/>
              </a:xfrm>
              <a:prstGeom prst="rect">
                <a:avLst/>
              </a:prstGeom>
            </p:spPr>
          </p:pic>
          <p:pic>
            <p:nvPicPr>
              <p:cNvPr id="7" name="Picture 6">
                <a:extLst>
                  <a:ext uri="{FF2B5EF4-FFF2-40B4-BE49-F238E27FC236}">
                    <a16:creationId xmlns:a16="http://schemas.microsoft.com/office/drawing/2014/main" id="{6197C3DD-613E-D746-B02E-A4A03A7F73BE}"/>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0" y="4716787"/>
                <a:ext cx="5145493" cy="2141214"/>
              </a:xfrm>
              <a:prstGeom prst="rect">
                <a:avLst/>
              </a:prstGeom>
            </p:spPr>
          </p:pic>
          <p:pic>
            <p:nvPicPr>
              <p:cNvPr id="30" name="Picture 29">
                <a:extLst>
                  <a:ext uri="{FF2B5EF4-FFF2-40B4-BE49-F238E27FC236}">
                    <a16:creationId xmlns:a16="http://schemas.microsoft.com/office/drawing/2014/main" id="{9572730D-E02C-C14E-A8A2-7722C2AB4DB7}"/>
                  </a:ext>
                </a:extLst>
              </p:cNvPr>
              <p:cNvPicPr>
                <a:picLocks noChangeAspect="1"/>
              </p:cNvPicPr>
              <p:nvPr/>
            </p:nvPicPr>
            <p:blipFill rotWithShape="1">
              <a:blip r:embed="rId9" cstate="screen">
                <a:alphaModFix amt="75000"/>
                <a:extLst>
                  <a:ext uri="{28A0092B-C50C-407E-A947-70E740481C1C}">
                    <a14:useLocalDpi xmlns:a14="http://schemas.microsoft.com/office/drawing/2010/main"/>
                  </a:ext>
                </a:extLst>
              </a:blip>
              <a:srcRect l="-1"/>
              <a:stretch/>
            </p:blipFill>
            <p:spPr>
              <a:xfrm>
                <a:off x="9140032" y="6022256"/>
                <a:ext cx="2773671" cy="835744"/>
              </a:xfrm>
              <a:prstGeom prst="rect">
                <a:avLst/>
              </a:prstGeom>
            </p:spPr>
          </p:pic>
        </p:grpSp>
      </p:grpSp>
      <p:sp>
        <p:nvSpPr>
          <p:cNvPr id="3" name="Text Placeholder 2">
            <a:extLst>
              <a:ext uri="{FF2B5EF4-FFF2-40B4-BE49-F238E27FC236}">
                <a16:creationId xmlns:a16="http://schemas.microsoft.com/office/drawing/2014/main" id="{3900A067-10B5-0740-9B8E-094820E2263C}"/>
              </a:ext>
            </a:extLst>
          </p:cNvPr>
          <p:cNvSpPr>
            <a:spLocks noGrp="1"/>
          </p:cNvSpPr>
          <p:nvPr>
            <p:ph type="body" idx="1"/>
          </p:nvPr>
        </p:nvSpPr>
        <p:spPr>
          <a:xfrm>
            <a:off x="1762540" y="3340465"/>
            <a:ext cx="8221903" cy="307777"/>
          </a:xfrm>
        </p:spPr>
        <p:txBody>
          <a:bodyPr/>
          <a:lstStyle/>
          <a:p>
            <a:pPr>
              <a:spcBef>
                <a:spcPts val="300"/>
              </a:spcBef>
              <a:spcAft>
                <a:spcPts val="600"/>
              </a:spcAft>
            </a:pPr>
            <a:r>
              <a:rPr lang="en-US" sz="2000" dirty="0">
                <a:solidFill>
                  <a:srgbClr val="1EF1BA"/>
                </a:solidFill>
              </a:rPr>
              <a:t>Kristian </a:t>
            </a:r>
            <a:r>
              <a:rPr lang="en-US" sz="2000" dirty="0" err="1">
                <a:solidFill>
                  <a:srgbClr val="1EF1BA"/>
                </a:solidFill>
              </a:rPr>
              <a:t>Ekenes</a:t>
            </a:r>
            <a:endParaRPr lang="en-US" sz="2000" dirty="0">
              <a:solidFill>
                <a:srgbClr val="1EF1BA"/>
              </a:solidFill>
            </a:endParaRPr>
          </a:p>
        </p:txBody>
      </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a:xfrm>
            <a:off x="1762539" y="2560392"/>
            <a:ext cx="8683723" cy="738664"/>
          </a:xfrm>
        </p:spPr>
        <p:txBody>
          <a:bodyPr/>
          <a:lstStyle/>
          <a:p>
            <a:r>
              <a:rPr lang="en-US" dirty="0"/>
              <a:t>Data-driven CIM</a:t>
            </a:r>
          </a:p>
        </p:txBody>
      </p:sp>
    </p:spTree>
    <p:extLst>
      <p:ext uri="{BB962C8B-B14F-4D97-AF65-F5344CB8AC3E}">
        <p14:creationId xmlns:p14="http://schemas.microsoft.com/office/powerpoint/2010/main" val="1304093128"/>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A642086-7192-704D-822A-54FC0E014C6D}"/>
              </a:ext>
            </a:extLst>
          </p:cNvPr>
          <p:cNvGrpSpPr/>
          <p:nvPr/>
        </p:nvGrpSpPr>
        <p:grpSpPr>
          <a:xfrm>
            <a:off x="0" y="0"/>
            <a:ext cx="12192000" cy="6858000"/>
            <a:chOff x="0" y="0"/>
            <a:chExt cx="12192000" cy="6858000"/>
          </a:xfrm>
        </p:grpSpPr>
        <p:grpSp>
          <p:nvGrpSpPr>
            <p:cNvPr id="8" name="Group 7">
              <a:extLst>
                <a:ext uri="{FF2B5EF4-FFF2-40B4-BE49-F238E27FC236}">
                  <a16:creationId xmlns:a16="http://schemas.microsoft.com/office/drawing/2014/main" id="{30BEF102-BA3B-CB41-8697-181FF86B50B1}"/>
                </a:ext>
              </a:extLst>
            </p:cNvPr>
            <p:cNvGrpSpPr/>
            <p:nvPr/>
          </p:nvGrpSpPr>
          <p:grpSpPr>
            <a:xfrm>
              <a:off x="1" y="0"/>
              <a:ext cx="12191999" cy="6858000"/>
              <a:chOff x="1" y="0"/>
              <a:chExt cx="12191999" cy="6858000"/>
            </a:xfrm>
          </p:grpSpPr>
          <p:sp>
            <p:nvSpPr>
              <p:cNvPr id="19" name="gradient background1">
                <a:extLst>
                  <a:ext uri="{FF2B5EF4-FFF2-40B4-BE49-F238E27FC236}">
                    <a16:creationId xmlns:a16="http://schemas.microsoft.com/office/drawing/2014/main" id="{600D8D40-F20C-4E46-87B0-1D557AEE5A3B}"/>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40" name="gradient background1">
                <a:extLst>
                  <a:ext uri="{FF2B5EF4-FFF2-40B4-BE49-F238E27FC236}">
                    <a16:creationId xmlns:a16="http://schemas.microsoft.com/office/drawing/2014/main" id="{F1936B49-1E69-CB46-A4F4-3375F79715A5}"/>
                  </a:ext>
                </a:extLst>
              </p:cNvPr>
              <p:cNvSpPr/>
              <p:nvPr/>
            </p:nvSpPr>
            <p:spPr bwMode="auto">
              <a:xfrm>
                <a:off x="2107096" y="0"/>
                <a:ext cx="10084903" cy="6858000"/>
              </a:xfrm>
              <a:prstGeom prst="rect">
                <a:avLst/>
              </a:prstGeom>
              <a:gradFill flip="none" rotWithShape="1">
                <a:gsLst>
                  <a:gs pos="0">
                    <a:srgbClr val="00F7BD">
                      <a:alpha val="57000"/>
                    </a:srgbClr>
                  </a:gs>
                  <a:gs pos="46000">
                    <a:srgbClr val="1D60D6">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2" name="Group 1">
              <a:extLst>
                <a:ext uri="{FF2B5EF4-FFF2-40B4-BE49-F238E27FC236}">
                  <a16:creationId xmlns:a16="http://schemas.microsoft.com/office/drawing/2014/main" id="{11692401-9C94-0C46-B113-16E6EF20CB47}"/>
                </a:ext>
              </a:extLst>
            </p:cNvPr>
            <p:cNvGrpSpPr/>
            <p:nvPr/>
          </p:nvGrpSpPr>
          <p:grpSpPr>
            <a:xfrm>
              <a:off x="0" y="4280452"/>
              <a:ext cx="5323061" cy="2577548"/>
              <a:chOff x="0" y="4280452"/>
              <a:chExt cx="5323061" cy="2577548"/>
            </a:xfrm>
          </p:grpSpPr>
          <p:pic>
            <p:nvPicPr>
              <p:cNvPr id="35" name="Picture 34">
                <a:extLst>
                  <a:ext uri="{FF2B5EF4-FFF2-40B4-BE49-F238E27FC236}">
                    <a16:creationId xmlns:a16="http://schemas.microsoft.com/office/drawing/2014/main" id="{C014A195-91D1-6C40-9962-FFFEA596AE1C}"/>
                  </a:ext>
                </a:extLst>
              </p:cNvPr>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a:stretch/>
            </p:blipFill>
            <p:spPr>
              <a:xfrm>
                <a:off x="0" y="4280452"/>
                <a:ext cx="3454040" cy="2577548"/>
              </a:xfrm>
              <a:prstGeom prst="rect">
                <a:avLst/>
              </a:prstGeom>
            </p:spPr>
          </p:pic>
          <p:pic>
            <p:nvPicPr>
              <p:cNvPr id="36" name="Picture 35">
                <a:extLst>
                  <a:ext uri="{FF2B5EF4-FFF2-40B4-BE49-F238E27FC236}">
                    <a16:creationId xmlns:a16="http://schemas.microsoft.com/office/drawing/2014/main" id="{B583647D-4610-7546-B209-11D6720DB844}"/>
                  </a:ext>
                </a:extLst>
              </p:cNvPr>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a:stretch/>
            </p:blipFill>
            <p:spPr>
              <a:xfrm>
                <a:off x="1" y="5183890"/>
                <a:ext cx="5323060" cy="1674110"/>
              </a:xfrm>
              <a:prstGeom prst="rect">
                <a:avLst/>
              </a:prstGeom>
            </p:spPr>
          </p:pic>
        </p:grpSp>
        <p:sp>
          <p:nvSpPr>
            <p:cNvPr id="24" name="gradient background1">
              <a:extLst>
                <a:ext uri="{FF2B5EF4-FFF2-40B4-BE49-F238E27FC236}">
                  <a16:creationId xmlns:a16="http://schemas.microsoft.com/office/drawing/2014/main" id="{91B7A67F-B902-784A-B05D-2E9BF1A8CCF6}"/>
                </a:ext>
              </a:extLst>
            </p:cNvPr>
            <p:cNvSpPr/>
            <p:nvPr/>
          </p:nvSpPr>
          <p:spPr bwMode="auto">
            <a:xfrm>
              <a:off x="0" y="437323"/>
              <a:ext cx="12192000" cy="6420677"/>
            </a:xfrm>
            <a:prstGeom prst="rect">
              <a:avLst/>
            </a:prstGeom>
            <a:gradFill flip="none" rotWithShape="1">
              <a:gsLst>
                <a:gs pos="0">
                  <a:srgbClr val="1E71FF">
                    <a:alpha val="0"/>
                  </a:srgbClr>
                </a:gs>
                <a:gs pos="93000">
                  <a:srgbClr val="00063D">
                    <a:alpha val="50000"/>
                  </a:srgbClr>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Next" panose="020B0503020202020204" pitchFamily="34" charset="0"/>
                <a:ea typeface="ＭＳ Ｐゴシック" pitchFamily="16" charset="-128"/>
                <a:cs typeface="ＭＳ Ｐゴシック" pitchFamily="-97" charset="-128"/>
              </a:endParaRPr>
            </a:p>
          </p:txBody>
        </p:sp>
      </p:grpSp>
      <p:sp>
        <p:nvSpPr>
          <p:cNvPr id="50" name="Title 49">
            <a:extLst>
              <a:ext uri="{FF2B5EF4-FFF2-40B4-BE49-F238E27FC236}">
                <a16:creationId xmlns:a16="http://schemas.microsoft.com/office/drawing/2014/main" id="{E2517549-8406-E740-85E7-49B4C190C025}"/>
              </a:ext>
            </a:extLst>
          </p:cNvPr>
          <p:cNvSpPr>
            <a:spLocks noGrp="1"/>
          </p:cNvSpPr>
          <p:nvPr>
            <p:ph type="title"/>
          </p:nvPr>
        </p:nvSpPr>
        <p:spPr>
          <a:xfrm>
            <a:off x="682752" y="463964"/>
            <a:ext cx="10826496" cy="369332"/>
          </a:xfrm>
        </p:spPr>
        <p:txBody>
          <a:bodyPr/>
          <a:lstStyle/>
          <a:p>
            <a:r>
              <a:rPr lang="en-US" dirty="0">
                <a:solidFill>
                  <a:schemeClr val="accent6">
                    <a:lumMod val="40000"/>
                    <a:lumOff val="60000"/>
                  </a:schemeClr>
                </a:solidFill>
              </a:rPr>
              <a:t>Data-driven mapping</a:t>
            </a:r>
          </a:p>
        </p:txBody>
      </p:sp>
      <p:sp>
        <p:nvSpPr>
          <p:cNvPr id="5" name="Content Placeholder 4">
            <a:extLst>
              <a:ext uri="{FF2B5EF4-FFF2-40B4-BE49-F238E27FC236}">
                <a16:creationId xmlns:a16="http://schemas.microsoft.com/office/drawing/2014/main" id="{09785CE7-624E-D543-9D54-BB47F91AF8F2}"/>
              </a:ext>
            </a:extLst>
          </p:cNvPr>
          <p:cNvSpPr>
            <a:spLocks noGrp="1"/>
          </p:cNvSpPr>
          <p:nvPr>
            <p:ph sz="half" idx="2"/>
          </p:nvPr>
        </p:nvSpPr>
        <p:spPr>
          <a:xfrm>
            <a:off x="590136" y="1218135"/>
            <a:ext cx="4878383" cy="1389631"/>
          </a:xfrm>
        </p:spPr>
        <p:txBody>
          <a:bodyPr/>
          <a:lstStyle/>
          <a:p>
            <a:r>
              <a:rPr lang="en-US" dirty="0"/>
              <a:t>Override a symbol’s </a:t>
            </a:r>
            <a:r>
              <a:rPr lang="en-US" dirty="0">
                <a:solidFill>
                  <a:schemeClr val="accent6">
                    <a:lumMod val="40000"/>
                    <a:lumOff val="60000"/>
                  </a:schemeClr>
                </a:solidFill>
              </a:rPr>
              <a:t>visual variable </a:t>
            </a:r>
            <a:r>
              <a:rPr lang="en-US" dirty="0"/>
              <a:t>with a data value (either a field value, or an Arcade expression).</a:t>
            </a:r>
          </a:p>
        </p:txBody>
      </p:sp>
      <p:pic>
        <p:nvPicPr>
          <p:cNvPr id="25" name="Picture 24">
            <a:extLst>
              <a:ext uri="{FF2B5EF4-FFF2-40B4-BE49-F238E27FC236}">
                <a16:creationId xmlns:a16="http://schemas.microsoft.com/office/drawing/2014/main" id="{A4E2ABA9-6BF8-8C4C-AC68-F6970606E84D}"/>
              </a:ext>
            </a:extLst>
          </p:cNvPr>
          <p:cNvPicPr>
            <a:picLocks noChangeAspect="1"/>
          </p:cNvPicPr>
          <p:nvPr/>
        </p:nvPicPr>
        <p:blipFill>
          <a:blip r:embed="rId5"/>
          <a:stretch>
            <a:fillRect/>
          </a:stretch>
        </p:blipFill>
        <p:spPr>
          <a:xfrm>
            <a:off x="8559270" y="3029598"/>
            <a:ext cx="3371033" cy="2606559"/>
          </a:xfrm>
          <a:prstGeom prst="rect">
            <a:avLst/>
          </a:prstGeom>
        </p:spPr>
      </p:pic>
      <p:pic>
        <p:nvPicPr>
          <p:cNvPr id="28" name="Picture 27">
            <a:extLst>
              <a:ext uri="{FF2B5EF4-FFF2-40B4-BE49-F238E27FC236}">
                <a16:creationId xmlns:a16="http://schemas.microsoft.com/office/drawing/2014/main" id="{45AAA1FA-F668-224C-8234-66486D50FCF9}"/>
              </a:ext>
            </a:extLst>
          </p:cNvPr>
          <p:cNvPicPr>
            <a:picLocks noChangeAspect="1"/>
          </p:cNvPicPr>
          <p:nvPr/>
        </p:nvPicPr>
        <p:blipFill>
          <a:blip r:embed="rId6"/>
          <a:stretch>
            <a:fillRect/>
          </a:stretch>
        </p:blipFill>
        <p:spPr>
          <a:xfrm>
            <a:off x="3961070" y="3505766"/>
            <a:ext cx="4584535" cy="3134383"/>
          </a:xfrm>
          <a:prstGeom prst="rect">
            <a:avLst/>
          </a:prstGeom>
        </p:spPr>
      </p:pic>
      <p:sp>
        <p:nvSpPr>
          <p:cNvPr id="6" name="Rectangle 5">
            <a:extLst>
              <a:ext uri="{FF2B5EF4-FFF2-40B4-BE49-F238E27FC236}">
                <a16:creationId xmlns:a16="http://schemas.microsoft.com/office/drawing/2014/main" id="{948C1F47-920C-344D-83E1-1F09A96F5FB6}"/>
              </a:ext>
            </a:extLst>
          </p:cNvPr>
          <p:cNvSpPr/>
          <p:nvPr/>
        </p:nvSpPr>
        <p:spPr>
          <a:xfrm>
            <a:off x="10417856" y="5789656"/>
            <a:ext cx="748923" cy="369332"/>
          </a:xfrm>
          <a:prstGeom prst="rect">
            <a:avLst/>
          </a:prstGeom>
        </p:spPr>
        <p:txBody>
          <a:bodyPr wrap="none">
            <a:spAutoFit/>
          </a:bodyPr>
          <a:lstStyle/>
          <a:p>
            <a:r>
              <a:rPr lang="en-US" dirty="0">
                <a:solidFill>
                  <a:schemeClr val="accent6">
                    <a:lumMod val="40000"/>
                    <a:lumOff val="60000"/>
                  </a:schemeClr>
                </a:solidFill>
                <a:latin typeface="Avenir Next" panose="020B0503020202020204" pitchFamily="34" charset="0"/>
              </a:rPr>
              <a:t>color</a:t>
            </a:r>
          </a:p>
        </p:txBody>
      </p:sp>
      <p:sp>
        <p:nvSpPr>
          <p:cNvPr id="9" name="Rectangle 8">
            <a:extLst>
              <a:ext uri="{FF2B5EF4-FFF2-40B4-BE49-F238E27FC236}">
                <a16:creationId xmlns:a16="http://schemas.microsoft.com/office/drawing/2014/main" id="{AA49B522-E544-884F-8DE6-E24D33188BA6}"/>
              </a:ext>
            </a:extLst>
          </p:cNvPr>
          <p:cNvSpPr/>
          <p:nvPr/>
        </p:nvSpPr>
        <p:spPr>
          <a:xfrm>
            <a:off x="5829242" y="3211364"/>
            <a:ext cx="579005" cy="369332"/>
          </a:xfrm>
          <a:prstGeom prst="rect">
            <a:avLst/>
          </a:prstGeom>
        </p:spPr>
        <p:txBody>
          <a:bodyPr wrap="none">
            <a:spAutoFit/>
          </a:bodyPr>
          <a:lstStyle/>
          <a:p>
            <a:r>
              <a:rPr lang="en-US" dirty="0">
                <a:solidFill>
                  <a:schemeClr val="accent6">
                    <a:lumMod val="40000"/>
                    <a:lumOff val="60000"/>
                  </a:schemeClr>
                </a:solidFill>
                <a:latin typeface="Avenir Next" panose="020B0503020202020204" pitchFamily="34" charset="0"/>
              </a:rPr>
              <a:t>size</a:t>
            </a:r>
          </a:p>
        </p:txBody>
      </p:sp>
      <p:sp>
        <p:nvSpPr>
          <p:cNvPr id="10" name="Rectangle 9">
            <a:extLst>
              <a:ext uri="{FF2B5EF4-FFF2-40B4-BE49-F238E27FC236}">
                <a16:creationId xmlns:a16="http://schemas.microsoft.com/office/drawing/2014/main" id="{D35463A4-F73B-CB43-A5F3-9B22D1D1777C}"/>
              </a:ext>
            </a:extLst>
          </p:cNvPr>
          <p:cNvSpPr/>
          <p:nvPr/>
        </p:nvSpPr>
        <p:spPr>
          <a:xfrm>
            <a:off x="2507390" y="2423100"/>
            <a:ext cx="1043876" cy="369332"/>
          </a:xfrm>
          <a:prstGeom prst="rect">
            <a:avLst/>
          </a:prstGeom>
        </p:spPr>
        <p:txBody>
          <a:bodyPr wrap="none">
            <a:spAutoFit/>
          </a:bodyPr>
          <a:lstStyle/>
          <a:p>
            <a:r>
              <a:rPr lang="en-US" dirty="0">
                <a:solidFill>
                  <a:schemeClr val="accent6">
                    <a:lumMod val="40000"/>
                    <a:lumOff val="60000"/>
                  </a:schemeClr>
                </a:solidFill>
                <a:latin typeface="Avenir Next" panose="020B0503020202020204" pitchFamily="34" charset="0"/>
              </a:rPr>
              <a:t>rotation</a:t>
            </a:r>
          </a:p>
        </p:txBody>
      </p:sp>
      <p:pic>
        <p:nvPicPr>
          <p:cNvPr id="11" name="Picture 10">
            <a:extLst>
              <a:ext uri="{FF2B5EF4-FFF2-40B4-BE49-F238E27FC236}">
                <a16:creationId xmlns:a16="http://schemas.microsoft.com/office/drawing/2014/main" id="{8DF04DBB-C4C3-C746-A998-B3FDFDFC90C1}"/>
              </a:ext>
            </a:extLst>
          </p:cNvPr>
          <p:cNvPicPr>
            <a:picLocks noChangeAspect="1"/>
          </p:cNvPicPr>
          <p:nvPr/>
        </p:nvPicPr>
        <p:blipFill>
          <a:blip r:embed="rId7"/>
          <a:stretch>
            <a:fillRect/>
          </a:stretch>
        </p:blipFill>
        <p:spPr>
          <a:xfrm>
            <a:off x="6370811" y="217851"/>
            <a:ext cx="5070348" cy="2730188"/>
          </a:xfrm>
          <a:prstGeom prst="rect">
            <a:avLst/>
          </a:prstGeom>
        </p:spPr>
      </p:pic>
      <p:sp>
        <p:nvSpPr>
          <p:cNvPr id="12" name="Rectangle 11">
            <a:extLst>
              <a:ext uri="{FF2B5EF4-FFF2-40B4-BE49-F238E27FC236}">
                <a16:creationId xmlns:a16="http://schemas.microsoft.com/office/drawing/2014/main" id="{11325676-DD47-9E49-B700-8169BF7959BF}"/>
              </a:ext>
            </a:extLst>
          </p:cNvPr>
          <p:cNvSpPr/>
          <p:nvPr/>
        </p:nvSpPr>
        <p:spPr>
          <a:xfrm>
            <a:off x="10760257" y="1562115"/>
            <a:ext cx="954107" cy="369332"/>
          </a:xfrm>
          <a:prstGeom prst="rect">
            <a:avLst/>
          </a:prstGeom>
        </p:spPr>
        <p:txBody>
          <a:bodyPr wrap="none">
            <a:spAutoFit/>
          </a:bodyPr>
          <a:lstStyle/>
          <a:p>
            <a:r>
              <a:rPr lang="en-US" dirty="0">
                <a:solidFill>
                  <a:schemeClr val="accent6">
                    <a:lumMod val="40000"/>
                    <a:lumOff val="60000"/>
                  </a:schemeClr>
                </a:solidFill>
                <a:latin typeface="Avenir Next" panose="020B0503020202020204" pitchFamily="34" charset="0"/>
              </a:rPr>
              <a:t>opacity</a:t>
            </a:r>
          </a:p>
        </p:txBody>
      </p:sp>
      <p:pic>
        <p:nvPicPr>
          <p:cNvPr id="14" name="Picture 13">
            <a:extLst>
              <a:ext uri="{FF2B5EF4-FFF2-40B4-BE49-F238E27FC236}">
                <a16:creationId xmlns:a16="http://schemas.microsoft.com/office/drawing/2014/main" id="{0D76C748-284B-E34B-8451-03531C65A183}"/>
              </a:ext>
            </a:extLst>
          </p:cNvPr>
          <p:cNvPicPr>
            <a:picLocks noChangeAspect="1"/>
          </p:cNvPicPr>
          <p:nvPr/>
        </p:nvPicPr>
        <p:blipFill>
          <a:blip r:embed="rId8"/>
          <a:stretch>
            <a:fillRect/>
          </a:stretch>
        </p:blipFill>
        <p:spPr>
          <a:xfrm>
            <a:off x="419657" y="2902168"/>
            <a:ext cx="3125701" cy="2962418"/>
          </a:xfrm>
          <a:prstGeom prst="rect">
            <a:avLst/>
          </a:prstGeom>
        </p:spPr>
      </p:pic>
    </p:spTree>
    <p:extLst>
      <p:ext uri="{BB962C8B-B14F-4D97-AF65-F5344CB8AC3E}">
        <p14:creationId xmlns:p14="http://schemas.microsoft.com/office/powerpoint/2010/main" val="2311337796"/>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A642086-7192-704D-822A-54FC0E014C6D}"/>
              </a:ext>
            </a:extLst>
          </p:cNvPr>
          <p:cNvGrpSpPr/>
          <p:nvPr/>
        </p:nvGrpSpPr>
        <p:grpSpPr>
          <a:xfrm>
            <a:off x="0" y="0"/>
            <a:ext cx="12192000" cy="6858000"/>
            <a:chOff x="0" y="0"/>
            <a:chExt cx="12192000" cy="6858000"/>
          </a:xfrm>
        </p:grpSpPr>
        <p:grpSp>
          <p:nvGrpSpPr>
            <p:cNvPr id="8" name="Group 7">
              <a:extLst>
                <a:ext uri="{FF2B5EF4-FFF2-40B4-BE49-F238E27FC236}">
                  <a16:creationId xmlns:a16="http://schemas.microsoft.com/office/drawing/2014/main" id="{30BEF102-BA3B-CB41-8697-181FF86B50B1}"/>
                </a:ext>
              </a:extLst>
            </p:cNvPr>
            <p:cNvGrpSpPr/>
            <p:nvPr/>
          </p:nvGrpSpPr>
          <p:grpSpPr>
            <a:xfrm>
              <a:off x="1" y="0"/>
              <a:ext cx="12191999" cy="6858000"/>
              <a:chOff x="1" y="0"/>
              <a:chExt cx="12191999" cy="6858000"/>
            </a:xfrm>
          </p:grpSpPr>
          <p:sp>
            <p:nvSpPr>
              <p:cNvPr id="19" name="gradient background1">
                <a:extLst>
                  <a:ext uri="{FF2B5EF4-FFF2-40B4-BE49-F238E27FC236}">
                    <a16:creationId xmlns:a16="http://schemas.microsoft.com/office/drawing/2014/main" id="{600D8D40-F20C-4E46-87B0-1D557AEE5A3B}"/>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40" name="gradient background1">
                <a:extLst>
                  <a:ext uri="{FF2B5EF4-FFF2-40B4-BE49-F238E27FC236}">
                    <a16:creationId xmlns:a16="http://schemas.microsoft.com/office/drawing/2014/main" id="{F1936B49-1E69-CB46-A4F4-3375F79715A5}"/>
                  </a:ext>
                </a:extLst>
              </p:cNvPr>
              <p:cNvSpPr/>
              <p:nvPr/>
            </p:nvSpPr>
            <p:spPr bwMode="auto">
              <a:xfrm>
                <a:off x="2107096" y="0"/>
                <a:ext cx="10084903" cy="6858000"/>
              </a:xfrm>
              <a:prstGeom prst="rect">
                <a:avLst/>
              </a:prstGeom>
              <a:gradFill flip="none" rotWithShape="1">
                <a:gsLst>
                  <a:gs pos="0">
                    <a:srgbClr val="00F7BD">
                      <a:alpha val="57000"/>
                    </a:srgbClr>
                  </a:gs>
                  <a:gs pos="46000">
                    <a:srgbClr val="1D60D6">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2" name="Group 1">
              <a:extLst>
                <a:ext uri="{FF2B5EF4-FFF2-40B4-BE49-F238E27FC236}">
                  <a16:creationId xmlns:a16="http://schemas.microsoft.com/office/drawing/2014/main" id="{11692401-9C94-0C46-B113-16E6EF20CB47}"/>
                </a:ext>
              </a:extLst>
            </p:cNvPr>
            <p:cNvGrpSpPr/>
            <p:nvPr/>
          </p:nvGrpSpPr>
          <p:grpSpPr>
            <a:xfrm>
              <a:off x="0" y="4280452"/>
              <a:ext cx="5323061" cy="2577548"/>
              <a:chOff x="0" y="4280452"/>
              <a:chExt cx="5323061" cy="2577548"/>
            </a:xfrm>
          </p:grpSpPr>
          <p:pic>
            <p:nvPicPr>
              <p:cNvPr id="35" name="Picture 34">
                <a:extLst>
                  <a:ext uri="{FF2B5EF4-FFF2-40B4-BE49-F238E27FC236}">
                    <a16:creationId xmlns:a16="http://schemas.microsoft.com/office/drawing/2014/main" id="{C014A195-91D1-6C40-9962-FFFEA596AE1C}"/>
                  </a:ext>
                </a:extLst>
              </p:cNvPr>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a:stretch/>
            </p:blipFill>
            <p:spPr>
              <a:xfrm>
                <a:off x="0" y="4280452"/>
                <a:ext cx="3454040" cy="2577548"/>
              </a:xfrm>
              <a:prstGeom prst="rect">
                <a:avLst/>
              </a:prstGeom>
            </p:spPr>
          </p:pic>
          <p:pic>
            <p:nvPicPr>
              <p:cNvPr id="36" name="Picture 35">
                <a:extLst>
                  <a:ext uri="{FF2B5EF4-FFF2-40B4-BE49-F238E27FC236}">
                    <a16:creationId xmlns:a16="http://schemas.microsoft.com/office/drawing/2014/main" id="{B583647D-4610-7546-B209-11D6720DB844}"/>
                  </a:ext>
                </a:extLst>
              </p:cNvPr>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a:stretch/>
            </p:blipFill>
            <p:spPr>
              <a:xfrm>
                <a:off x="1" y="5183890"/>
                <a:ext cx="5323060" cy="1674110"/>
              </a:xfrm>
              <a:prstGeom prst="rect">
                <a:avLst/>
              </a:prstGeom>
            </p:spPr>
          </p:pic>
        </p:grpSp>
        <p:sp>
          <p:nvSpPr>
            <p:cNvPr id="24" name="gradient background1">
              <a:extLst>
                <a:ext uri="{FF2B5EF4-FFF2-40B4-BE49-F238E27FC236}">
                  <a16:creationId xmlns:a16="http://schemas.microsoft.com/office/drawing/2014/main" id="{91B7A67F-B902-784A-B05D-2E9BF1A8CCF6}"/>
                </a:ext>
              </a:extLst>
            </p:cNvPr>
            <p:cNvSpPr/>
            <p:nvPr/>
          </p:nvSpPr>
          <p:spPr bwMode="auto">
            <a:xfrm>
              <a:off x="0" y="437323"/>
              <a:ext cx="12192000" cy="6420677"/>
            </a:xfrm>
            <a:prstGeom prst="rect">
              <a:avLst/>
            </a:prstGeom>
            <a:gradFill flip="none" rotWithShape="1">
              <a:gsLst>
                <a:gs pos="0">
                  <a:srgbClr val="1E71FF">
                    <a:alpha val="0"/>
                  </a:srgbClr>
                </a:gs>
                <a:gs pos="93000">
                  <a:srgbClr val="00063D">
                    <a:alpha val="50000"/>
                  </a:srgbClr>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Next" panose="020B0503020202020204" pitchFamily="34" charset="0"/>
                <a:ea typeface="ＭＳ Ｐゴシック" pitchFamily="16" charset="-128"/>
                <a:cs typeface="ＭＳ Ｐゴシック" pitchFamily="-97" charset="-128"/>
              </a:endParaRPr>
            </a:p>
          </p:txBody>
        </p:sp>
      </p:grpSp>
      <p:sp>
        <p:nvSpPr>
          <p:cNvPr id="50" name="Title 49">
            <a:extLst>
              <a:ext uri="{FF2B5EF4-FFF2-40B4-BE49-F238E27FC236}">
                <a16:creationId xmlns:a16="http://schemas.microsoft.com/office/drawing/2014/main" id="{E2517549-8406-E740-85E7-49B4C190C025}"/>
              </a:ext>
            </a:extLst>
          </p:cNvPr>
          <p:cNvSpPr>
            <a:spLocks noGrp="1"/>
          </p:cNvSpPr>
          <p:nvPr>
            <p:ph type="title"/>
          </p:nvPr>
        </p:nvSpPr>
        <p:spPr>
          <a:xfrm>
            <a:off x="564418" y="467812"/>
            <a:ext cx="10826496" cy="369332"/>
          </a:xfrm>
        </p:spPr>
        <p:txBody>
          <a:bodyPr/>
          <a:lstStyle/>
          <a:p>
            <a:r>
              <a:rPr lang="en-US" dirty="0">
                <a:solidFill>
                  <a:schemeClr val="accent6">
                    <a:lumMod val="40000"/>
                    <a:lumOff val="60000"/>
                  </a:schemeClr>
                </a:solidFill>
              </a:rPr>
              <a:t>Multi-part data-driven symbols</a:t>
            </a:r>
          </a:p>
        </p:txBody>
      </p:sp>
      <p:sp>
        <p:nvSpPr>
          <p:cNvPr id="5" name="Content Placeholder 4">
            <a:extLst>
              <a:ext uri="{FF2B5EF4-FFF2-40B4-BE49-F238E27FC236}">
                <a16:creationId xmlns:a16="http://schemas.microsoft.com/office/drawing/2014/main" id="{09785CE7-624E-D543-9D54-BB47F91AF8F2}"/>
              </a:ext>
            </a:extLst>
          </p:cNvPr>
          <p:cNvSpPr>
            <a:spLocks noGrp="1"/>
          </p:cNvSpPr>
          <p:nvPr>
            <p:ph sz="half" idx="2"/>
          </p:nvPr>
        </p:nvSpPr>
        <p:spPr>
          <a:xfrm>
            <a:off x="382146" y="1157426"/>
            <a:ext cx="3609550" cy="3702333"/>
          </a:xfrm>
        </p:spPr>
        <p:txBody>
          <a:bodyPr/>
          <a:lstStyle/>
          <a:p>
            <a:r>
              <a:rPr lang="en-US" dirty="0"/>
              <a:t>Multiple symbol layers.</a:t>
            </a:r>
          </a:p>
          <a:p>
            <a:r>
              <a:rPr lang="en-US" dirty="0"/>
              <a:t>The visual properties of each can be controlled by data values, so you can create more complex, multi-part, data-driven visualizations.</a:t>
            </a:r>
          </a:p>
          <a:p>
            <a:r>
              <a:rPr lang="en-US" dirty="0"/>
              <a:t>More complex usually isn’t a good thing, but it can be!</a:t>
            </a:r>
          </a:p>
        </p:txBody>
      </p:sp>
      <p:pic>
        <p:nvPicPr>
          <p:cNvPr id="15" name="Picture 14">
            <a:extLst>
              <a:ext uri="{FF2B5EF4-FFF2-40B4-BE49-F238E27FC236}">
                <a16:creationId xmlns:a16="http://schemas.microsoft.com/office/drawing/2014/main" id="{2594A884-7902-C743-A5C6-2BBE66F52B49}"/>
              </a:ext>
            </a:extLst>
          </p:cNvPr>
          <p:cNvPicPr>
            <a:picLocks noChangeAspect="1"/>
          </p:cNvPicPr>
          <p:nvPr/>
        </p:nvPicPr>
        <p:blipFill>
          <a:blip r:embed="rId5"/>
          <a:stretch>
            <a:fillRect/>
          </a:stretch>
        </p:blipFill>
        <p:spPr>
          <a:xfrm>
            <a:off x="737766" y="4091481"/>
            <a:ext cx="2738660" cy="1845619"/>
          </a:xfrm>
          <a:prstGeom prst="rect">
            <a:avLst/>
          </a:prstGeom>
        </p:spPr>
      </p:pic>
      <p:pic>
        <p:nvPicPr>
          <p:cNvPr id="65" name="Picture 64">
            <a:extLst>
              <a:ext uri="{FF2B5EF4-FFF2-40B4-BE49-F238E27FC236}">
                <a16:creationId xmlns:a16="http://schemas.microsoft.com/office/drawing/2014/main" id="{D07C27B1-93D1-5C4C-B39B-2D7038CD91D6}"/>
              </a:ext>
            </a:extLst>
          </p:cNvPr>
          <p:cNvPicPr>
            <a:picLocks noChangeAspect="1"/>
          </p:cNvPicPr>
          <p:nvPr/>
        </p:nvPicPr>
        <p:blipFill>
          <a:blip r:embed="rId6"/>
          <a:stretch>
            <a:fillRect/>
          </a:stretch>
        </p:blipFill>
        <p:spPr>
          <a:xfrm>
            <a:off x="3942140" y="1002894"/>
            <a:ext cx="8115950" cy="4903054"/>
          </a:xfrm>
          <a:prstGeom prst="rect">
            <a:avLst/>
          </a:prstGeom>
        </p:spPr>
      </p:pic>
    </p:spTree>
    <p:extLst>
      <p:ext uri="{BB962C8B-B14F-4D97-AF65-F5344CB8AC3E}">
        <p14:creationId xmlns:p14="http://schemas.microsoft.com/office/powerpoint/2010/main" val="890703826"/>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A642086-7192-704D-822A-54FC0E014C6D}"/>
              </a:ext>
            </a:extLst>
          </p:cNvPr>
          <p:cNvGrpSpPr/>
          <p:nvPr/>
        </p:nvGrpSpPr>
        <p:grpSpPr>
          <a:xfrm>
            <a:off x="0" y="0"/>
            <a:ext cx="12192000" cy="6858000"/>
            <a:chOff x="0" y="0"/>
            <a:chExt cx="12192000" cy="6858000"/>
          </a:xfrm>
        </p:grpSpPr>
        <p:grpSp>
          <p:nvGrpSpPr>
            <p:cNvPr id="8" name="Group 7">
              <a:extLst>
                <a:ext uri="{FF2B5EF4-FFF2-40B4-BE49-F238E27FC236}">
                  <a16:creationId xmlns:a16="http://schemas.microsoft.com/office/drawing/2014/main" id="{30BEF102-BA3B-CB41-8697-181FF86B50B1}"/>
                </a:ext>
              </a:extLst>
            </p:cNvPr>
            <p:cNvGrpSpPr/>
            <p:nvPr/>
          </p:nvGrpSpPr>
          <p:grpSpPr>
            <a:xfrm>
              <a:off x="1" y="0"/>
              <a:ext cx="12191999" cy="6858000"/>
              <a:chOff x="1" y="0"/>
              <a:chExt cx="12191999" cy="6858000"/>
            </a:xfrm>
          </p:grpSpPr>
          <p:sp>
            <p:nvSpPr>
              <p:cNvPr id="19" name="gradient background1">
                <a:extLst>
                  <a:ext uri="{FF2B5EF4-FFF2-40B4-BE49-F238E27FC236}">
                    <a16:creationId xmlns:a16="http://schemas.microsoft.com/office/drawing/2014/main" id="{600D8D40-F20C-4E46-87B0-1D557AEE5A3B}"/>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40" name="gradient background1">
                <a:extLst>
                  <a:ext uri="{FF2B5EF4-FFF2-40B4-BE49-F238E27FC236}">
                    <a16:creationId xmlns:a16="http://schemas.microsoft.com/office/drawing/2014/main" id="{F1936B49-1E69-CB46-A4F4-3375F79715A5}"/>
                  </a:ext>
                </a:extLst>
              </p:cNvPr>
              <p:cNvSpPr/>
              <p:nvPr/>
            </p:nvSpPr>
            <p:spPr bwMode="auto">
              <a:xfrm>
                <a:off x="2107096" y="0"/>
                <a:ext cx="10084903" cy="6858000"/>
              </a:xfrm>
              <a:prstGeom prst="rect">
                <a:avLst/>
              </a:prstGeom>
              <a:gradFill flip="none" rotWithShape="1">
                <a:gsLst>
                  <a:gs pos="0">
                    <a:srgbClr val="00F7BD">
                      <a:alpha val="57000"/>
                    </a:srgbClr>
                  </a:gs>
                  <a:gs pos="46000">
                    <a:srgbClr val="1D60D6">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2" name="Group 1">
              <a:extLst>
                <a:ext uri="{FF2B5EF4-FFF2-40B4-BE49-F238E27FC236}">
                  <a16:creationId xmlns:a16="http://schemas.microsoft.com/office/drawing/2014/main" id="{11692401-9C94-0C46-B113-16E6EF20CB47}"/>
                </a:ext>
              </a:extLst>
            </p:cNvPr>
            <p:cNvGrpSpPr/>
            <p:nvPr/>
          </p:nvGrpSpPr>
          <p:grpSpPr>
            <a:xfrm>
              <a:off x="0" y="4280452"/>
              <a:ext cx="5323061" cy="2577548"/>
              <a:chOff x="0" y="4280452"/>
              <a:chExt cx="5323061" cy="2577548"/>
            </a:xfrm>
          </p:grpSpPr>
          <p:pic>
            <p:nvPicPr>
              <p:cNvPr id="35" name="Picture 34">
                <a:extLst>
                  <a:ext uri="{FF2B5EF4-FFF2-40B4-BE49-F238E27FC236}">
                    <a16:creationId xmlns:a16="http://schemas.microsoft.com/office/drawing/2014/main" id="{C014A195-91D1-6C40-9962-FFFEA596AE1C}"/>
                  </a:ext>
                </a:extLst>
              </p:cNvPr>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a:stretch/>
            </p:blipFill>
            <p:spPr>
              <a:xfrm>
                <a:off x="0" y="4280452"/>
                <a:ext cx="3454040" cy="2577548"/>
              </a:xfrm>
              <a:prstGeom prst="rect">
                <a:avLst/>
              </a:prstGeom>
            </p:spPr>
          </p:pic>
          <p:pic>
            <p:nvPicPr>
              <p:cNvPr id="36" name="Picture 35">
                <a:extLst>
                  <a:ext uri="{FF2B5EF4-FFF2-40B4-BE49-F238E27FC236}">
                    <a16:creationId xmlns:a16="http://schemas.microsoft.com/office/drawing/2014/main" id="{B583647D-4610-7546-B209-11D6720DB844}"/>
                  </a:ext>
                </a:extLst>
              </p:cNvPr>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a:stretch/>
            </p:blipFill>
            <p:spPr>
              <a:xfrm>
                <a:off x="1" y="5183890"/>
                <a:ext cx="5323060" cy="1674110"/>
              </a:xfrm>
              <a:prstGeom prst="rect">
                <a:avLst/>
              </a:prstGeom>
            </p:spPr>
          </p:pic>
        </p:grpSp>
        <p:sp>
          <p:nvSpPr>
            <p:cNvPr id="24" name="gradient background1">
              <a:extLst>
                <a:ext uri="{FF2B5EF4-FFF2-40B4-BE49-F238E27FC236}">
                  <a16:creationId xmlns:a16="http://schemas.microsoft.com/office/drawing/2014/main" id="{91B7A67F-B902-784A-B05D-2E9BF1A8CCF6}"/>
                </a:ext>
              </a:extLst>
            </p:cNvPr>
            <p:cNvSpPr/>
            <p:nvPr/>
          </p:nvSpPr>
          <p:spPr bwMode="auto">
            <a:xfrm>
              <a:off x="0" y="437323"/>
              <a:ext cx="12192000" cy="6420677"/>
            </a:xfrm>
            <a:prstGeom prst="rect">
              <a:avLst/>
            </a:prstGeom>
            <a:gradFill flip="none" rotWithShape="1">
              <a:gsLst>
                <a:gs pos="0">
                  <a:srgbClr val="1E71FF">
                    <a:alpha val="0"/>
                  </a:srgbClr>
                </a:gs>
                <a:gs pos="93000">
                  <a:srgbClr val="00063D">
                    <a:alpha val="50000"/>
                  </a:srgbClr>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Next" panose="020B0503020202020204" pitchFamily="34" charset="0"/>
                <a:ea typeface="ＭＳ Ｐゴシック" pitchFamily="16" charset="-128"/>
                <a:cs typeface="ＭＳ Ｐゴシック" pitchFamily="-97" charset="-128"/>
              </a:endParaRPr>
            </a:p>
          </p:txBody>
        </p:sp>
      </p:grpSp>
      <p:sp>
        <p:nvSpPr>
          <p:cNvPr id="50" name="Title 49">
            <a:extLst>
              <a:ext uri="{FF2B5EF4-FFF2-40B4-BE49-F238E27FC236}">
                <a16:creationId xmlns:a16="http://schemas.microsoft.com/office/drawing/2014/main" id="{E2517549-8406-E740-85E7-49B4C190C025}"/>
              </a:ext>
            </a:extLst>
          </p:cNvPr>
          <p:cNvSpPr>
            <a:spLocks noGrp="1"/>
          </p:cNvSpPr>
          <p:nvPr>
            <p:ph type="title"/>
          </p:nvPr>
        </p:nvSpPr>
        <p:spPr>
          <a:xfrm>
            <a:off x="682752" y="463964"/>
            <a:ext cx="10826496" cy="369332"/>
          </a:xfrm>
        </p:spPr>
        <p:txBody>
          <a:bodyPr/>
          <a:lstStyle/>
          <a:p>
            <a:r>
              <a:rPr lang="en-US" dirty="0">
                <a:solidFill>
                  <a:schemeClr val="accent6">
                    <a:lumMod val="40000"/>
                    <a:lumOff val="60000"/>
                  </a:schemeClr>
                </a:solidFill>
              </a:rPr>
              <a:t>Primitive Overrides</a:t>
            </a:r>
          </a:p>
        </p:txBody>
      </p:sp>
      <p:pic>
        <p:nvPicPr>
          <p:cNvPr id="16" name="Picture 15">
            <a:extLst>
              <a:ext uri="{FF2B5EF4-FFF2-40B4-BE49-F238E27FC236}">
                <a16:creationId xmlns:a16="http://schemas.microsoft.com/office/drawing/2014/main" id="{32B338DE-45E6-F543-9560-D4111E2D0149}"/>
              </a:ext>
            </a:extLst>
          </p:cNvPr>
          <p:cNvPicPr>
            <a:picLocks noChangeAspect="1"/>
          </p:cNvPicPr>
          <p:nvPr/>
        </p:nvPicPr>
        <p:blipFill>
          <a:blip r:embed="rId5"/>
          <a:stretch>
            <a:fillRect/>
          </a:stretch>
        </p:blipFill>
        <p:spPr>
          <a:xfrm>
            <a:off x="6448240" y="116473"/>
            <a:ext cx="3298188" cy="2133599"/>
          </a:xfrm>
          <a:prstGeom prst="rect">
            <a:avLst/>
          </a:prstGeom>
        </p:spPr>
      </p:pic>
      <p:sp>
        <p:nvSpPr>
          <p:cNvPr id="6" name="Content Placeholder 5">
            <a:extLst>
              <a:ext uri="{FF2B5EF4-FFF2-40B4-BE49-F238E27FC236}">
                <a16:creationId xmlns:a16="http://schemas.microsoft.com/office/drawing/2014/main" id="{5C0AA4F0-D485-BD42-B21B-B1CAA1B9AA70}"/>
              </a:ext>
            </a:extLst>
          </p:cNvPr>
          <p:cNvSpPr>
            <a:spLocks noGrp="1"/>
          </p:cNvSpPr>
          <p:nvPr>
            <p:ph sz="half" idx="2"/>
          </p:nvPr>
        </p:nvSpPr>
        <p:spPr>
          <a:xfrm>
            <a:off x="601068" y="1183273"/>
            <a:ext cx="3594414" cy="4174036"/>
          </a:xfrm>
        </p:spPr>
        <p:txBody>
          <a:bodyPr/>
          <a:lstStyle/>
          <a:p>
            <a:r>
              <a:rPr lang="en-US" dirty="0"/>
              <a:t>A property of </a:t>
            </a:r>
            <a:r>
              <a:rPr lang="en-US" dirty="0" err="1"/>
              <a:t>CIMSymbol</a:t>
            </a:r>
            <a:r>
              <a:rPr lang="en-US" dirty="0"/>
              <a:t>.</a:t>
            </a:r>
          </a:p>
          <a:p>
            <a:r>
              <a:rPr lang="en-US" dirty="0">
                <a:solidFill>
                  <a:schemeClr val="accent6">
                    <a:lumMod val="40000"/>
                    <a:lumOff val="60000"/>
                  </a:schemeClr>
                </a:solidFill>
              </a:rPr>
              <a:t>Arcade expressions </a:t>
            </a:r>
            <a:r>
              <a:rPr lang="en-US" dirty="0"/>
              <a:t>that dynamically return the value of a primitive’s visual property.</a:t>
            </a:r>
          </a:p>
          <a:p>
            <a:r>
              <a:rPr lang="en-US" dirty="0"/>
              <a:t>e.g. a primitive override targeting size returns a new size value for a targeted symbol layer (primitive).</a:t>
            </a:r>
          </a:p>
          <a:p>
            <a:r>
              <a:rPr lang="en-US" dirty="0"/>
              <a:t>Typically used to change a symbol property based on a data value or expression.</a:t>
            </a:r>
          </a:p>
        </p:txBody>
      </p:sp>
      <p:pic>
        <p:nvPicPr>
          <p:cNvPr id="1026" name="Picture 2" descr="code snippet of a CIM symbol">
            <a:extLst>
              <a:ext uri="{FF2B5EF4-FFF2-40B4-BE49-F238E27FC236}">
                <a16:creationId xmlns:a16="http://schemas.microsoft.com/office/drawing/2014/main" id="{332688F6-B5C2-3C41-9449-46DAB32925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6049" y="2403194"/>
            <a:ext cx="6275542" cy="3901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185287"/>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A642086-7192-704D-822A-54FC0E014C6D}"/>
              </a:ext>
            </a:extLst>
          </p:cNvPr>
          <p:cNvGrpSpPr/>
          <p:nvPr/>
        </p:nvGrpSpPr>
        <p:grpSpPr>
          <a:xfrm>
            <a:off x="0" y="0"/>
            <a:ext cx="12192000" cy="6858000"/>
            <a:chOff x="0" y="0"/>
            <a:chExt cx="12192000" cy="6858000"/>
          </a:xfrm>
        </p:grpSpPr>
        <p:grpSp>
          <p:nvGrpSpPr>
            <p:cNvPr id="8" name="Group 7">
              <a:extLst>
                <a:ext uri="{FF2B5EF4-FFF2-40B4-BE49-F238E27FC236}">
                  <a16:creationId xmlns:a16="http://schemas.microsoft.com/office/drawing/2014/main" id="{30BEF102-BA3B-CB41-8697-181FF86B50B1}"/>
                </a:ext>
              </a:extLst>
            </p:cNvPr>
            <p:cNvGrpSpPr/>
            <p:nvPr/>
          </p:nvGrpSpPr>
          <p:grpSpPr>
            <a:xfrm>
              <a:off x="1" y="0"/>
              <a:ext cx="12191999" cy="6858000"/>
              <a:chOff x="1" y="0"/>
              <a:chExt cx="12191999" cy="6858000"/>
            </a:xfrm>
          </p:grpSpPr>
          <p:sp>
            <p:nvSpPr>
              <p:cNvPr id="19" name="gradient background1">
                <a:extLst>
                  <a:ext uri="{FF2B5EF4-FFF2-40B4-BE49-F238E27FC236}">
                    <a16:creationId xmlns:a16="http://schemas.microsoft.com/office/drawing/2014/main" id="{600D8D40-F20C-4E46-87B0-1D557AEE5A3B}"/>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40" name="gradient background1">
                <a:extLst>
                  <a:ext uri="{FF2B5EF4-FFF2-40B4-BE49-F238E27FC236}">
                    <a16:creationId xmlns:a16="http://schemas.microsoft.com/office/drawing/2014/main" id="{F1936B49-1E69-CB46-A4F4-3375F79715A5}"/>
                  </a:ext>
                </a:extLst>
              </p:cNvPr>
              <p:cNvSpPr/>
              <p:nvPr/>
            </p:nvSpPr>
            <p:spPr bwMode="auto">
              <a:xfrm>
                <a:off x="2107096" y="0"/>
                <a:ext cx="10084903" cy="6858000"/>
              </a:xfrm>
              <a:prstGeom prst="rect">
                <a:avLst/>
              </a:prstGeom>
              <a:gradFill flip="none" rotWithShape="1">
                <a:gsLst>
                  <a:gs pos="0">
                    <a:srgbClr val="00F7BD">
                      <a:alpha val="57000"/>
                    </a:srgbClr>
                  </a:gs>
                  <a:gs pos="46000">
                    <a:srgbClr val="1D60D6">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2" name="Group 1">
              <a:extLst>
                <a:ext uri="{FF2B5EF4-FFF2-40B4-BE49-F238E27FC236}">
                  <a16:creationId xmlns:a16="http://schemas.microsoft.com/office/drawing/2014/main" id="{11692401-9C94-0C46-B113-16E6EF20CB47}"/>
                </a:ext>
              </a:extLst>
            </p:cNvPr>
            <p:cNvGrpSpPr/>
            <p:nvPr/>
          </p:nvGrpSpPr>
          <p:grpSpPr>
            <a:xfrm>
              <a:off x="0" y="4280452"/>
              <a:ext cx="5323061" cy="2577548"/>
              <a:chOff x="0" y="4280452"/>
              <a:chExt cx="5323061" cy="2577548"/>
            </a:xfrm>
          </p:grpSpPr>
          <p:pic>
            <p:nvPicPr>
              <p:cNvPr id="35" name="Picture 34">
                <a:extLst>
                  <a:ext uri="{FF2B5EF4-FFF2-40B4-BE49-F238E27FC236}">
                    <a16:creationId xmlns:a16="http://schemas.microsoft.com/office/drawing/2014/main" id="{C014A195-91D1-6C40-9962-FFFEA596AE1C}"/>
                  </a:ext>
                </a:extLst>
              </p:cNvPr>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a:stretch/>
            </p:blipFill>
            <p:spPr>
              <a:xfrm>
                <a:off x="0" y="4280452"/>
                <a:ext cx="3454040" cy="2577548"/>
              </a:xfrm>
              <a:prstGeom prst="rect">
                <a:avLst/>
              </a:prstGeom>
            </p:spPr>
          </p:pic>
          <p:pic>
            <p:nvPicPr>
              <p:cNvPr id="36" name="Picture 35">
                <a:extLst>
                  <a:ext uri="{FF2B5EF4-FFF2-40B4-BE49-F238E27FC236}">
                    <a16:creationId xmlns:a16="http://schemas.microsoft.com/office/drawing/2014/main" id="{B583647D-4610-7546-B209-11D6720DB844}"/>
                  </a:ext>
                </a:extLst>
              </p:cNvPr>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a:stretch/>
            </p:blipFill>
            <p:spPr>
              <a:xfrm>
                <a:off x="1" y="5183890"/>
                <a:ext cx="5323060" cy="1674110"/>
              </a:xfrm>
              <a:prstGeom prst="rect">
                <a:avLst/>
              </a:prstGeom>
            </p:spPr>
          </p:pic>
        </p:grpSp>
        <p:sp>
          <p:nvSpPr>
            <p:cNvPr id="24" name="gradient background1">
              <a:extLst>
                <a:ext uri="{FF2B5EF4-FFF2-40B4-BE49-F238E27FC236}">
                  <a16:creationId xmlns:a16="http://schemas.microsoft.com/office/drawing/2014/main" id="{91B7A67F-B902-784A-B05D-2E9BF1A8CCF6}"/>
                </a:ext>
              </a:extLst>
            </p:cNvPr>
            <p:cNvSpPr/>
            <p:nvPr/>
          </p:nvSpPr>
          <p:spPr bwMode="auto">
            <a:xfrm>
              <a:off x="0" y="437323"/>
              <a:ext cx="12192000" cy="6420677"/>
            </a:xfrm>
            <a:prstGeom prst="rect">
              <a:avLst/>
            </a:prstGeom>
            <a:gradFill flip="none" rotWithShape="1">
              <a:gsLst>
                <a:gs pos="0">
                  <a:srgbClr val="1E71FF">
                    <a:alpha val="0"/>
                  </a:srgbClr>
                </a:gs>
                <a:gs pos="93000">
                  <a:srgbClr val="00063D">
                    <a:alpha val="50000"/>
                  </a:srgbClr>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Next" panose="020B0503020202020204" pitchFamily="34" charset="0"/>
                <a:ea typeface="ＭＳ Ｐゴシック" pitchFamily="16" charset="-128"/>
                <a:cs typeface="ＭＳ Ｐゴシック" pitchFamily="-97" charset="-128"/>
              </a:endParaRPr>
            </a:p>
          </p:txBody>
        </p:sp>
      </p:grpSp>
      <p:sp>
        <p:nvSpPr>
          <p:cNvPr id="50" name="Title 49">
            <a:extLst>
              <a:ext uri="{FF2B5EF4-FFF2-40B4-BE49-F238E27FC236}">
                <a16:creationId xmlns:a16="http://schemas.microsoft.com/office/drawing/2014/main" id="{E2517549-8406-E740-85E7-49B4C190C025}"/>
              </a:ext>
            </a:extLst>
          </p:cNvPr>
          <p:cNvSpPr>
            <a:spLocks noGrp="1"/>
          </p:cNvSpPr>
          <p:nvPr>
            <p:ph type="title"/>
          </p:nvPr>
        </p:nvSpPr>
        <p:spPr/>
        <p:txBody>
          <a:bodyPr/>
          <a:lstStyle/>
          <a:p>
            <a:r>
              <a:rPr lang="en-US" dirty="0"/>
              <a:t>Agenda</a:t>
            </a:r>
          </a:p>
        </p:txBody>
      </p:sp>
      <p:sp>
        <p:nvSpPr>
          <p:cNvPr id="51" name="Text Placeholder 50">
            <a:extLst>
              <a:ext uri="{FF2B5EF4-FFF2-40B4-BE49-F238E27FC236}">
                <a16:creationId xmlns:a16="http://schemas.microsoft.com/office/drawing/2014/main" id="{BDF2E0C8-5BEB-B741-B50C-320A568645F2}"/>
              </a:ext>
            </a:extLst>
          </p:cNvPr>
          <p:cNvSpPr>
            <a:spLocks noGrp="1"/>
          </p:cNvSpPr>
          <p:nvPr>
            <p:ph type="body" sz="quarter" idx="14"/>
          </p:nvPr>
        </p:nvSpPr>
        <p:spPr/>
        <p:txBody>
          <a:bodyPr/>
          <a:lstStyle/>
          <a:p>
            <a:endParaRPr lang="en-US" dirty="0"/>
          </a:p>
        </p:txBody>
      </p:sp>
      <p:sp>
        <p:nvSpPr>
          <p:cNvPr id="7" name="Content Placeholder 6">
            <a:extLst>
              <a:ext uri="{FF2B5EF4-FFF2-40B4-BE49-F238E27FC236}">
                <a16:creationId xmlns:a16="http://schemas.microsoft.com/office/drawing/2014/main" id="{E7B512FD-7F22-4E4A-A878-10706E926C95}"/>
              </a:ext>
            </a:extLst>
          </p:cNvPr>
          <p:cNvSpPr>
            <a:spLocks noGrp="1"/>
          </p:cNvSpPr>
          <p:nvPr>
            <p:ph sz="half" idx="2"/>
          </p:nvPr>
        </p:nvSpPr>
        <p:spPr>
          <a:xfrm>
            <a:off x="914400" y="1489280"/>
            <a:ext cx="10369296" cy="3768520"/>
          </a:xfrm>
        </p:spPr>
        <p:txBody>
          <a:bodyPr/>
          <a:lstStyle/>
          <a:p>
            <a:r>
              <a:rPr lang="en-US" dirty="0"/>
              <a:t>What are CIM Symbols? </a:t>
            </a:r>
          </a:p>
          <a:p>
            <a:r>
              <a:rPr lang="en-US" dirty="0"/>
              <a:t>Create a symbol from scratch </a:t>
            </a:r>
          </a:p>
          <a:p>
            <a:r>
              <a:rPr lang="en-US" dirty="0"/>
              <a:t>Creating a web style</a:t>
            </a:r>
          </a:p>
          <a:p>
            <a:r>
              <a:rPr lang="en-US" dirty="0"/>
              <a:t>Data-driven CIM</a:t>
            </a:r>
          </a:p>
        </p:txBody>
      </p:sp>
    </p:spTree>
    <p:extLst>
      <p:ext uri="{BB962C8B-B14F-4D97-AF65-F5344CB8AC3E}">
        <p14:creationId xmlns:p14="http://schemas.microsoft.com/office/powerpoint/2010/main" val="659925887"/>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A642086-7192-704D-822A-54FC0E014C6D}"/>
              </a:ext>
            </a:extLst>
          </p:cNvPr>
          <p:cNvGrpSpPr/>
          <p:nvPr/>
        </p:nvGrpSpPr>
        <p:grpSpPr>
          <a:xfrm>
            <a:off x="0" y="0"/>
            <a:ext cx="12192000" cy="6858000"/>
            <a:chOff x="0" y="0"/>
            <a:chExt cx="12192000" cy="6858000"/>
          </a:xfrm>
        </p:grpSpPr>
        <p:grpSp>
          <p:nvGrpSpPr>
            <p:cNvPr id="8" name="Group 7">
              <a:extLst>
                <a:ext uri="{FF2B5EF4-FFF2-40B4-BE49-F238E27FC236}">
                  <a16:creationId xmlns:a16="http://schemas.microsoft.com/office/drawing/2014/main" id="{30BEF102-BA3B-CB41-8697-181FF86B50B1}"/>
                </a:ext>
              </a:extLst>
            </p:cNvPr>
            <p:cNvGrpSpPr/>
            <p:nvPr/>
          </p:nvGrpSpPr>
          <p:grpSpPr>
            <a:xfrm>
              <a:off x="1" y="0"/>
              <a:ext cx="12191999" cy="6858000"/>
              <a:chOff x="1" y="0"/>
              <a:chExt cx="12191999" cy="6858000"/>
            </a:xfrm>
          </p:grpSpPr>
          <p:sp>
            <p:nvSpPr>
              <p:cNvPr id="19" name="gradient background1">
                <a:extLst>
                  <a:ext uri="{FF2B5EF4-FFF2-40B4-BE49-F238E27FC236}">
                    <a16:creationId xmlns:a16="http://schemas.microsoft.com/office/drawing/2014/main" id="{600D8D40-F20C-4E46-87B0-1D557AEE5A3B}"/>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40" name="gradient background1">
                <a:extLst>
                  <a:ext uri="{FF2B5EF4-FFF2-40B4-BE49-F238E27FC236}">
                    <a16:creationId xmlns:a16="http://schemas.microsoft.com/office/drawing/2014/main" id="{F1936B49-1E69-CB46-A4F4-3375F79715A5}"/>
                  </a:ext>
                </a:extLst>
              </p:cNvPr>
              <p:cNvSpPr/>
              <p:nvPr/>
            </p:nvSpPr>
            <p:spPr bwMode="auto">
              <a:xfrm>
                <a:off x="2107096" y="0"/>
                <a:ext cx="10084903" cy="6858000"/>
              </a:xfrm>
              <a:prstGeom prst="rect">
                <a:avLst/>
              </a:prstGeom>
              <a:gradFill flip="none" rotWithShape="1">
                <a:gsLst>
                  <a:gs pos="0">
                    <a:srgbClr val="00F7BD">
                      <a:alpha val="57000"/>
                    </a:srgbClr>
                  </a:gs>
                  <a:gs pos="46000">
                    <a:srgbClr val="1D60D6">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2" name="Group 1">
              <a:extLst>
                <a:ext uri="{FF2B5EF4-FFF2-40B4-BE49-F238E27FC236}">
                  <a16:creationId xmlns:a16="http://schemas.microsoft.com/office/drawing/2014/main" id="{11692401-9C94-0C46-B113-16E6EF20CB47}"/>
                </a:ext>
              </a:extLst>
            </p:cNvPr>
            <p:cNvGrpSpPr/>
            <p:nvPr/>
          </p:nvGrpSpPr>
          <p:grpSpPr>
            <a:xfrm>
              <a:off x="0" y="4280452"/>
              <a:ext cx="5323061" cy="2577548"/>
              <a:chOff x="0" y="4280452"/>
              <a:chExt cx="5323061" cy="2577548"/>
            </a:xfrm>
          </p:grpSpPr>
          <p:pic>
            <p:nvPicPr>
              <p:cNvPr id="35" name="Picture 34">
                <a:extLst>
                  <a:ext uri="{FF2B5EF4-FFF2-40B4-BE49-F238E27FC236}">
                    <a16:creationId xmlns:a16="http://schemas.microsoft.com/office/drawing/2014/main" id="{C014A195-91D1-6C40-9962-FFFEA596AE1C}"/>
                  </a:ext>
                </a:extLst>
              </p:cNvPr>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a:stretch/>
            </p:blipFill>
            <p:spPr>
              <a:xfrm>
                <a:off x="0" y="4280452"/>
                <a:ext cx="3454040" cy="2577548"/>
              </a:xfrm>
              <a:prstGeom prst="rect">
                <a:avLst/>
              </a:prstGeom>
            </p:spPr>
          </p:pic>
          <p:pic>
            <p:nvPicPr>
              <p:cNvPr id="36" name="Picture 35">
                <a:extLst>
                  <a:ext uri="{FF2B5EF4-FFF2-40B4-BE49-F238E27FC236}">
                    <a16:creationId xmlns:a16="http://schemas.microsoft.com/office/drawing/2014/main" id="{B583647D-4610-7546-B209-11D6720DB844}"/>
                  </a:ext>
                </a:extLst>
              </p:cNvPr>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a:stretch/>
            </p:blipFill>
            <p:spPr>
              <a:xfrm>
                <a:off x="1" y="5183890"/>
                <a:ext cx="5323060" cy="1674110"/>
              </a:xfrm>
              <a:prstGeom prst="rect">
                <a:avLst/>
              </a:prstGeom>
            </p:spPr>
          </p:pic>
        </p:grpSp>
        <p:sp>
          <p:nvSpPr>
            <p:cNvPr id="24" name="gradient background1">
              <a:extLst>
                <a:ext uri="{FF2B5EF4-FFF2-40B4-BE49-F238E27FC236}">
                  <a16:creationId xmlns:a16="http://schemas.microsoft.com/office/drawing/2014/main" id="{91B7A67F-B902-784A-B05D-2E9BF1A8CCF6}"/>
                </a:ext>
              </a:extLst>
            </p:cNvPr>
            <p:cNvSpPr/>
            <p:nvPr/>
          </p:nvSpPr>
          <p:spPr bwMode="auto">
            <a:xfrm>
              <a:off x="0" y="437323"/>
              <a:ext cx="12192000" cy="6420677"/>
            </a:xfrm>
            <a:prstGeom prst="rect">
              <a:avLst/>
            </a:prstGeom>
            <a:gradFill flip="none" rotWithShape="1">
              <a:gsLst>
                <a:gs pos="0">
                  <a:srgbClr val="1E71FF">
                    <a:alpha val="0"/>
                  </a:srgbClr>
                </a:gs>
                <a:gs pos="93000">
                  <a:srgbClr val="00063D">
                    <a:alpha val="50000"/>
                  </a:srgbClr>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Next" panose="020B0503020202020204" pitchFamily="34" charset="0"/>
                <a:ea typeface="ＭＳ Ｐゴシック" pitchFamily="16" charset="-128"/>
                <a:cs typeface="ＭＳ Ｐゴシック" pitchFamily="-97" charset="-128"/>
              </a:endParaRPr>
            </a:p>
          </p:txBody>
        </p:sp>
      </p:grpSp>
      <p:sp>
        <p:nvSpPr>
          <p:cNvPr id="50" name="Title 49">
            <a:extLst>
              <a:ext uri="{FF2B5EF4-FFF2-40B4-BE49-F238E27FC236}">
                <a16:creationId xmlns:a16="http://schemas.microsoft.com/office/drawing/2014/main" id="{E2517549-8406-E740-85E7-49B4C190C025}"/>
              </a:ext>
            </a:extLst>
          </p:cNvPr>
          <p:cNvSpPr>
            <a:spLocks noGrp="1"/>
          </p:cNvSpPr>
          <p:nvPr>
            <p:ph type="title"/>
          </p:nvPr>
        </p:nvSpPr>
        <p:spPr>
          <a:xfrm>
            <a:off x="682752" y="463964"/>
            <a:ext cx="10826496" cy="369332"/>
          </a:xfrm>
        </p:spPr>
        <p:txBody>
          <a:bodyPr/>
          <a:lstStyle/>
          <a:p>
            <a:r>
              <a:rPr lang="en-US" dirty="0">
                <a:solidFill>
                  <a:schemeClr val="accent6">
                    <a:lumMod val="40000"/>
                    <a:lumOff val="60000"/>
                  </a:schemeClr>
                </a:solidFill>
              </a:rPr>
              <a:t>Primitive Overrides</a:t>
            </a:r>
          </a:p>
        </p:txBody>
      </p:sp>
      <p:pic>
        <p:nvPicPr>
          <p:cNvPr id="7" name="Picture 6">
            <a:extLst>
              <a:ext uri="{FF2B5EF4-FFF2-40B4-BE49-F238E27FC236}">
                <a16:creationId xmlns:a16="http://schemas.microsoft.com/office/drawing/2014/main" id="{A561F77F-9CEF-7342-827C-D87E9FE201B5}"/>
              </a:ext>
            </a:extLst>
          </p:cNvPr>
          <p:cNvPicPr>
            <a:picLocks noChangeAspect="1"/>
          </p:cNvPicPr>
          <p:nvPr/>
        </p:nvPicPr>
        <p:blipFill>
          <a:blip r:embed="rId5"/>
          <a:stretch>
            <a:fillRect/>
          </a:stretch>
        </p:blipFill>
        <p:spPr>
          <a:xfrm>
            <a:off x="1124582" y="2584941"/>
            <a:ext cx="5076366" cy="1455951"/>
          </a:xfrm>
          <a:prstGeom prst="rect">
            <a:avLst/>
          </a:prstGeom>
        </p:spPr>
      </p:pic>
      <p:pic>
        <p:nvPicPr>
          <p:cNvPr id="9" name="Picture 8">
            <a:extLst>
              <a:ext uri="{FF2B5EF4-FFF2-40B4-BE49-F238E27FC236}">
                <a16:creationId xmlns:a16="http://schemas.microsoft.com/office/drawing/2014/main" id="{6CEC55A3-AB86-5A4C-992B-D390D7AB7355}"/>
              </a:ext>
            </a:extLst>
          </p:cNvPr>
          <p:cNvPicPr>
            <a:picLocks noChangeAspect="1"/>
          </p:cNvPicPr>
          <p:nvPr/>
        </p:nvPicPr>
        <p:blipFill>
          <a:blip r:embed="rId6"/>
          <a:stretch>
            <a:fillRect/>
          </a:stretch>
        </p:blipFill>
        <p:spPr>
          <a:xfrm>
            <a:off x="1137149" y="1085200"/>
            <a:ext cx="5076366" cy="1303067"/>
          </a:xfrm>
          <a:prstGeom prst="rect">
            <a:avLst/>
          </a:prstGeom>
        </p:spPr>
      </p:pic>
      <p:pic>
        <p:nvPicPr>
          <p:cNvPr id="10" name="Picture 9">
            <a:extLst>
              <a:ext uri="{FF2B5EF4-FFF2-40B4-BE49-F238E27FC236}">
                <a16:creationId xmlns:a16="http://schemas.microsoft.com/office/drawing/2014/main" id="{82428277-55BB-8744-83A4-AB97DD65B081}"/>
              </a:ext>
            </a:extLst>
          </p:cNvPr>
          <p:cNvPicPr>
            <a:picLocks noChangeAspect="1"/>
          </p:cNvPicPr>
          <p:nvPr/>
        </p:nvPicPr>
        <p:blipFill>
          <a:blip r:embed="rId7"/>
          <a:stretch>
            <a:fillRect/>
          </a:stretch>
        </p:blipFill>
        <p:spPr>
          <a:xfrm>
            <a:off x="7794268" y="0"/>
            <a:ext cx="4397731" cy="6858000"/>
          </a:xfrm>
          <a:prstGeom prst="rect">
            <a:avLst/>
          </a:prstGeom>
        </p:spPr>
      </p:pic>
      <p:pic>
        <p:nvPicPr>
          <p:cNvPr id="2050" name="Picture 2" descr="Snippet highlighting where to specify the primitive name">
            <a:extLst>
              <a:ext uri="{FF2B5EF4-FFF2-40B4-BE49-F238E27FC236}">
                <a16:creationId xmlns:a16="http://schemas.microsoft.com/office/drawing/2014/main" id="{8E8F5B5D-C35D-424F-B160-14ECE4B06F3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7152" y="4280452"/>
            <a:ext cx="7277100" cy="2324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5E207E34-BB58-4D4D-A168-DA972C836C60}"/>
              </a:ext>
            </a:extLst>
          </p:cNvPr>
          <p:cNvSpPr/>
          <p:nvPr/>
        </p:nvSpPr>
        <p:spPr bwMode="auto">
          <a:xfrm>
            <a:off x="7794267" y="0"/>
            <a:ext cx="4397730" cy="1303067"/>
          </a:xfrm>
          <a:custGeom>
            <a:avLst/>
            <a:gdLst>
              <a:gd name="connsiteX0" fmla="*/ 0 w 4397730"/>
              <a:gd name="connsiteY0" fmla="*/ 0 h 1303067"/>
              <a:gd name="connsiteX1" fmla="*/ 540293 w 4397730"/>
              <a:gd name="connsiteY1" fmla="*/ 0 h 1303067"/>
              <a:gd name="connsiteX2" fmla="*/ 1212517 w 4397730"/>
              <a:gd name="connsiteY2" fmla="*/ 0 h 1303067"/>
              <a:gd name="connsiteX3" fmla="*/ 1796787 w 4397730"/>
              <a:gd name="connsiteY3" fmla="*/ 0 h 1303067"/>
              <a:gd name="connsiteX4" fmla="*/ 2337079 w 4397730"/>
              <a:gd name="connsiteY4" fmla="*/ 0 h 1303067"/>
              <a:gd name="connsiteX5" fmla="*/ 3009304 w 4397730"/>
              <a:gd name="connsiteY5" fmla="*/ 0 h 1303067"/>
              <a:gd name="connsiteX6" fmla="*/ 3637551 w 4397730"/>
              <a:gd name="connsiteY6" fmla="*/ 0 h 1303067"/>
              <a:gd name="connsiteX7" fmla="*/ 4397730 w 4397730"/>
              <a:gd name="connsiteY7" fmla="*/ 0 h 1303067"/>
              <a:gd name="connsiteX8" fmla="*/ 4397730 w 4397730"/>
              <a:gd name="connsiteY8" fmla="*/ 677595 h 1303067"/>
              <a:gd name="connsiteX9" fmla="*/ 4397730 w 4397730"/>
              <a:gd name="connsiteY9" fmla="*/ 1303067 h 1303067"/>
              <a:gd name="connsiteX10" fmla="*/ 3857437 w 4397730"/>
              <a:gd name="connsiteY10" fmla="*/ 1303067 h 1303067"/>
              <a:gd name="connsiteX11" fmla="*/ 3361122 w 4397730"/>
              <a:gd name="connsiteY11" fmla="*/ 1303067 h 1303067"/>
              <a:gd name="connsiteX12" fmla="*/ 2688898 w 4397730"/>
              <a:gd name="connsiteY12" fmla="*/ 1303067 h 1303067"/>
              <a:gd name="connsiteX13" fmla="*/ 2148605 w 4397730"/>
              <a:gd name="connsiteY13" fmla="*/ 1303067 h 1303067"/>
              <a:gd name="connsiteX14" fmla="*/ 1476381 w 4397730"/>
              <a:gd name="connsiteY14" fmla="*/ 1303067 h 1303067"/>
              <a:gd name="connsiteX15" fmla="*/ 760179 w 4397730"/>
              <a:gd name="connsiteY15" fmla="*/ 1303067 h 1303067"/>
              <a:gd name="connsiteX16" fmla="*/ 0 w 4397730"/>
              <a:gd name="connsiteY16" fmla="*/ 1303067 h 1303067"/>
              <a:gd name="connsiteX17" fmla="*/ 0 w 4397730"/>
              <a:gd name="connsiteY17" fmla="*/ 625472 h 1303067"/>
              <a:gd name="connsiteX18" fmla="*/ 0 w 4397730"/>
              <a:gd name="connsiteY18" fmla="*/ 0 h 130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97730" h="1303067" fill="none" extrusionOk="0">
                <a:moveTo>
                  <a:pt x="0" y="0"/>
                </a:moveTo>
                <a:cubicBezTo>
                  <a:pt x="254679" y="-24826"/>
                  <a:pt x="420019" y="-3788"/>
                  <a:pt x="540293" y="0"/>
                </a:cubicBezTo>
                <a:cubicBezTo>
                  <a:pt x="660567" y="3788"/>
                  <a:pt x="957330" y="-803"/>
                  <a:pt x="1212517" y="0"/>
                </a:cubicBezTo>
                <a:cubicBezTo>
                  <a:pt x="1467704" y="803"/>
                  <a:pt x="1540989" y="24636"/>
                  <a:pt x="1796787" y="0"/>
                </a:cubicBezTo>
                <a:cubicBezTo>
                  <a:pt x="2052585" y="-24636"/>
                  <a:pt x="2114699" y="11622"/>
                  <a:pt x="2337079" y="0"/>
                </a:cubicBezTo>
                <a:cubicBezTo>
                  <a:pt x="2559459" y="-11622"/>
                  <a:pt x="2813015" y="12422"/>
                  <a:pt x="3009304" y="0"/>
                </a:cubicBezTo>
                <a:cubicBezTo>
                  <a:pt x="3205594" y="-12422"/>
                  <a:pt x="3511026" y="-2324"/>
                  <a:pt x="3637551" y="0"/>
                </a:cubicBezTo>
                <a:cubicBezTo>
                  <a:pt x="3764076" y="2324"/>
                  <a:pt x="4091139" y="-29647"/>
                  <a:pt x="4397730" y="0"/>
                </a:cubicBezTo>
                <a:cubicBezTo>
                  <a:pt x="4365880" y="237970"/>
                  <a:pt x="4408521" y="458288"/>
                  <a:pt x="4397730" y="677595"/>
                </a:cubicBezTo>
                <a:cubicBezTo>
                  <a:pt x="4386939" y="896902"/>
                  <a:pt x="4369335" y="1053633"/>
                  <a:pt x="4397730" y="1303067"/>
                </a:cubicBezTo>
                <a:cubicBezTo>
                  <a:pt x="4228281" y="1300155"/>
                  <a:pt x="4029527" y="1306143"/>
                  <a:pt x="3857437" y="1303067"/>
                </a:cubicBezTo>
                <a:cubicBezTo>
                  <a:pt x="3685347" y="1299991"/>
                  <a:pt x="3597138" y="1280053"/>
                  <a:pt x="3361122" y="1303067"/>
                </a:cubicBezTo>
                <a:cubicBezTo>
                  <a:pt x="3125106" y="1326081"/>
                  <a:pt x="2906043" y="1272299"/>
                  <a:pt x="2688898" y="1303067"/>
                </a:cubicBezTo>
                <a:cubicBezTo>
                  <a:pt x="2471753" y="1333835"/>
                  <a:pt x="2389767" y="1297208"/>
                  <a:pt x="2148605" y="1303067"/>
                </a:cubicBezTo>
                <a:cubicBezTo>
                  <a:pt x="1907443" y="1308926"/>
                  <a:pt x="1667926" y="1303366"/>
                  <a:pt x="1476381" y="1303067"/>
                </a:cubicBezTo>
                <a:cubicBezTo>
                  <a:pt x="1284836" y="1302768"/>
                  <a:pt x="1116030" y="1295569"/>
                  <a:pt x="760179" y="1303067"/>
                </a:cubicBezTo>
                <a:cubicBezTo>
                  <a:pt x="404328" y="1310565"/>
                  <a:pt x="169419" y="1278505"/>
                  <a:pt x="0" y="1303067"/>
                </a:cubicBezTo>
                <a:cubicBezTo>
                  <a:pt x="-31267" y="971552"/>
                  <a:pt x="8804" y="883479"/>
                  <a:pt x="0" y="625472"/>
                </a:cubicBezTo>
                <a:cubicBezTo>
                  <a:pt x="-8804" y="367465"/>
                  <a:pt x="-271" y="154021"/>
                  <a:pt x="0" y="0"/>
                </a:cubicBezTo>
                <a:close/>
              </a:path>
              <a:path w="4397730" h="1303067" stroke="0" extrusionOk="0">
                <a:moveTo>
                  <a:pt x="0" y="0"/>
                </a:moveTo>
                <a:cubicBezTo>
                  <a:pt x="208223" y="-5824"/>
                  <a:pt x="434723" y="2306"/>
                  <a:pt x="584270" y="0"/>
                </a:cubicBezTo>
                <a:cubicBezTo>
                  <a:pt x="733817" y="-2306"/>
                  <a:pt x="889407" y="16645"/>
                  <a:pt x="1080585" y="0"/>
                </a:cubicBezTo>
                <a:cubicBezTo>
                  <a:pt x="1271763" y="-16645"/>
                  <a:pt x="1480048" y="-16109"/>
                  <a:pt x="1796787" y="0"/>
                </a:cubicBezTo>
                <a:cubicBezTo>
                  <a:pt x="2113526" y="16109"/>
                  <a:pt x="2212343" y="26886"/>
                  <a:pt x="2381057" y="0"/>
                </a:cubicBezTo>
                <a:cubicBezTo>
                  <a:pt x="2549771" y="-26886"/>
                  <a:pt x="2682498" y="-2514"/>
                  <a:pt x="2965327" y="0"/>
                </a:cubicBezTo>
                <a:cubicBezTo>
                  <a:pt x="3248156" y="2514"/>
                  <a:pt x="3365744" y="-23827"/>
                  <a:pt x="3681528" y="0"/>
                </a:cubicBezTo>
                <a:cubicBezTo>
                  <a:pt x="3997312" y="23827"/>
                  <a:pt x="4165596" y="18735"/>
                  <a:pt x="4397730" y="0"/>
                </a:cubicBezTo>
                <a:cubicBezTo>
                  <a:pt x="4421104" y="185020"/>
                  <a:pt x="4368998" y="454780"/>
                  <a:pt x="4397730" y="677595"/>
                </a:cubicBezTo>
                <a:cubicBezTo>
                  <a:pt x="4426462" y="900410"/>
                  <a:pt x="4402291" y="1155237"/>
                  <a:pt x="4397730" y="1303067"/>
                </a:cubicBezTo>
                <a:cubicBezTo>
                  <a:pt x="4134343" y="1299083"/>
                  <a:pt x="4088383" y="1288946"/>
                  <a:pt x="3857437" y="1303067"/>
                </a:cubicBezTo>
                <a:cubicBezTo>
                  <a:pt x="3626491" y="1317188"/>
                  <a:pt x="3402908" y="1319572"/>
                  <a:pt x="3229190" y="1303067"/>
                </a:cubicBezTo>
                <a:cubicBezTo>
                  <a:pt x="3055472" y="1286562"/>
                  <a:pt x="2796695" y="1300342"/>
                  <a:pt x="2644920" y="1303067"/>
                </a:cubicBezTo>
                <a:cubicBezTo>
                  <a:pt x="2493145" y="1305793"/>
                  <a:pt x="2225878" y="1292254"/>
                  <a:pt x="1928719" y="1303067"/>
                </a:cubicBezTo>
                <a:cubicBezTo>
                  <a:pt x="1631560" y="1313880"/>
                  <a:pt x="1479425" y="1320275"/>
                  <a:pt x="1212517" y="1303067"/>
                </a:cubicBezTo>
                <a:cubicBezTo>
                  <a:pt x="945609" y="1285859"/>
                  <a:pt x="890568" y="1323331"/>
                  <a:pt x="672224" y="1303067"/>
                </a:cubicBezTo>
                <a:cubicBezTo>
                  <a:pt x="453880" y="1282803"/>
                  <a:pt x="182454" y="1282176"/>
                  <a:pt x="0" y="1303067"/>
                </a:cubicBezTo>
                <a:cubicBezTo>
                  <a:pt x="-9176" y="998712"/>
                  <a:pt x="20018" y="957095"/>
                  <a:pt x="0" y="625472"/>
                </a:cubicBezTo>
                <a:cubicBezTo>
                  <a:pt x="-20018" y="293849"/>
                  <a:pt x="18397" y="254385"/>
                  <a:pt x="0" y="0"/>
                </a:cubicBezTo>
                <a:close/>
              </a:path>
            </a:pathLst>
          </a:custGeom>
          <a:solidFill>
            <a:schemeClr val="bg1">
              <a:lumMod val="95000"/>
              <a:lumOff val="5000"/>
              <a:alpha val="20392"/>
            </a:schemeClr>
          </a:solidFill>
          <a:ln w="19050">
            <a:noFill/>
            <a:headEnd type="none" w="med" len="med"/>
            <a:tailEnd type="none" w="med" len="me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Next" panose="020B0503020202020204" pitchFamily="34" charset="0"/>
              <a:ea typeface="ＭＳ Ｐゴシック" pitchFamily="16" charset="-128"/>
              <a:cs typeface="ＭＳ Ｐゴシック" pitchFamily="-97" charset="-128"/>
            </a:endParaRPr>
          </a:p>
        </p:txBody>
      </p:sp>
      <p:cxnSp>
        <p:nvCxnSpPr>
          <p:cNvPr id="28" name="Straight Arrow Connector 27">
            <a:extLst>
              <a:ext uri="{FF2B5EF4-FFF2-40B4-BE49-F238E27FC236}">
                <a16:creationId xmlns:a16="http://schemas.microsoft.com/office/drawing/2014/main" id="{902087F5-1E68-3E4D-9235-03E8147D6F58}"/>
              </a:ext>
            </a:extLst>
          </p:cNvPr>
          <p:cNvCxnSpPr>
            <a:cxnSpLocks/>
          </p:cNvCxnSpPr>
          <p:nvPr/>
        </p:nvCxnSpPr>
        <p:spPr bwMode="auto">
          <a:xfrm>
            <a:off x="1645920" y="1303067"/>
            <a:ext cx="1387737" cy="504218"/>
          </a:xfrm>
          <a:prstGeom prst="straightConnector1">
            <a:avLst/>
          </a:prstGeom>
          <a:noFill/>
          <a:ln w="79375" cap="flat" cmpd="sng" algn="ctr">
            <a:solidFill>
              <a:schemeClr val="bg1">
                <a:lumMod val="95000"/>
                <a:lumOff val="5000"/>
              </a:schemeClr>
            </a:solidFill>
            <a:prstDash val="solid"/>
            <a:round/>
            <a:headEnd type="none" w="med" len="med"/>
            <a:tailEnd type="triangle"/>
          </a:ln>
          <a:effectLst/>
        </p:spPr>
      </p:cxnSp>
    </p:spTree>
    <p:extLst>
      <p:ext uri="{BB962C8B-B14F-4D97-AF65-F5344CB8AC3E}">
        <p14:creationId xmlns:p14="http://schemas.microsoft.com/office/powerpoint/2010/main" val="26493047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dissolve">
                                      <p:cBhvr>
                                        <p:cTn id="10" dur="500"/>
                                        <p:tgtEl>
                                          <p:spTgt spid="2050"/>
                                        </p:tgtEl>
                                      </p:cBhvr>
                                    </p:animEffect>
                                  </p:childTnLst>
                                </p:cTn>
                              </p:par>
                              <p:par>
                                <p:cTn id="11" presetID="9"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dissolv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A642086-7192-704D-822A-54FC0E014C6D}"/>
              </a:ext>
            </a:extLst>
          </p:cNvPr>
          <p:cNvGrpSpPr/>
          <p:nvPr/>
        </p:nvGrpSpPr>
        <p:grpSpPr>
          <a:xfrm>
            <a:off x="0" y="0"/>
            <a:ext cx="12192000" cy="6858000"/>
            <a:chOff x="0" y="0"/>
            <a:chExt cx="12192000" cy="6858000"/>
          </a:xfrm>
        </p:grpSpPr>
        <p:grpSp>
          <p:nvGrpSpPr>
            <p:cNvPr id="8" name="Group 7">
              <a:extLst>
                <a:ext uri="{FF2B5EF4-FFF2-40B4-BE49-F238E27FC236}">
                  <a16:creationId xmlns:a16="http://schemas.microsoft.com/office/drawing/2014/main" id="{30BEF102-BA3B-CB41-8697-181FF86B50B1}"/>
                </a:ext>
              </a:extLst>
            </p:cNvPr>
            <p:cNvGrpSpPr/>
            <p:nvPr/>
          </p:nvGrpSpPr>
          <p:grpSpPr>
            <a:xfrm>
              <a:off x="1" y="0"/>
              <a:ext cx="12191999" cy="6858000"/>
              <a:chOff x="1" y="0"/>
              <a:chExt cx="12191999" cy="6858000"/>
            </a:xfrm>
          </p:grpSpPr>
          <p:sp>
            <p:nvSpPr>
              <p:cNvPr id="19" name="gradient background1">
                <a:extLst>
                  <a:ext uri="{FF2B5EF4-FFF2-40B4-BE49-F238E27FC236}">
                    <a16:creationId xmlns:a16="http://schemas.microsoft.com/office/drawing/2014/main" id="{600D8D40-F20C-4E46-87B0-1D557AEE5A3B}"/>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40" name="gradient background1">
                <a:extLst>
                  <a:ext uri="{FF2B5EF4-FFF2-40B4-BE49-F238E27FC236}">
                    <a16:creationId xmlns:a16="http://schemas.microsoft.com/office/drawing/2014/main" id="{F1936B49-1E69-CB46-A4F4-3375F79715A5}"/>
                  </a:ext>
                </a:extLst>
              </p:cNvPr>
              <p:cNvSpPr/>
              <p:nvPr/>
            </p:nvSpPr>
            <p:spPr bwMode="auto">
              <a:xfrm>
                <a:off x="2107096" y="0"/>
                <a:ext cx="10084903" cy="6858000"/>
              </a:xfrm>
              <a:prstGeom prst="rect">
                <a:avLst/>
              </a:prstGeom>
              <a:gradFill flip="none" rotWithShape="1">
                <a:gsLst>
                  <a:gs pos="0">
                    <a:srgbClr val="00F7BD">
                      <a:alpha val="57000"/>
                    </a:srgbClr>
                  </a:gs>
                  <a:gs pos="46000">
                    <a:srgbClr val="1D60D6">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2" name="Group 1">
              <a:extLst>
                <a:ext uri="{FF2B5EF4-FFF2-40B4-BE49-F238E27FC236}">
                  <a16:creationId xmlns:a16="http://schemas.microsoft.com/office/drawing/2014/main" id="{11692401-9C94-0C46-B113-16E6EF20CB47}"/>
                </a:ext>
              </a:extLst>
            </p:cNvPr>
            <p:cNvGrpSpPr/>
            <p:nvPr/>
          </p:nvGrpSpPr>
          <p:grpSpPr>
            <a:xfrm>
              <a:off x="0" y="4280452"/>
              <a:ext cx="5323061" cy="2577548"/>
              <a:chOff x="0" y="4280452"/>
              <a:chExt cx="5323061" cy="2577548"/>
            </a:xfrm>
          </p:grpSpPr>
          <p:pic>
            <p:nvPicPr>
              <p:cNvPr id="35" name="Picture 34">
                <a:extLst>
                  <a:ext uri="{FF2B5EF4-FFF2-40B4-BE49-F238E27FC236}">
                    <a16:creationId xmlns:a16="http://schemas.microsoft.com/office/drawing/2014/main" id="{C014A195-91D1-6C40-9962-FFFEA596AE1C}"/>
                  </a:ext>
                </a:extLst>
              </p:cNvPr>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a:stretch/>
            </p:blipFill>
            <p:spPr>
              <a:xfrm>
                <a:off x="0" y="4280452"/>
                <a:ext cx="3454040" cy="2577548"/>
              </a:xfrm>
              <a:prstGeom prst="rect">
                <a:avLst/>
              </a:prstGeom>
            </p:spPr>
          </p:pic>
          <p:pic>
            <p:nvPicPr>
              <p:cNvPr id="36" name="Picture 35">
                <a:extLst>
                  <a:ext uri="{FF2B5EF4-FFF2-40B4-BE49-F238E27FC236}">
                    <a16:creationId xmlns:a16="http://schemas.microsoft.com/office/drawing/2014/main" id="{B583647D-4610-7546-B209-11D6720DB844}"/>
                  </a:ext>
                </a:extLst>
              </p:cNvPr>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a:stretch/>
            </p:blipFill>
            <p:spPr>
              <a:xfrm>
                <a:off x="1" y="5183890"/>
                <a:ext cx="5323060" cy="1674110"/>
              </a:xfrm>
              <a:prstGeom prst="rect">
                <a:avLst/>
              </a:prstGeom>
            </p:spPr>
          </p:pic>
        </p:grpSp>
        <p:sp>
          <p:nvSpPr>
            <p:cNvPr id="24" name="gradient background1">
              <a:extLst>
                <a:ext uri="{FF2B5EF4-FFF2-40B4-BE49-F238E27FC236}">
                  <a16:creationId xmlns:a16="http://schemas.microsoft.com/office/drawing/2014/main" id="{91B7A67F-B902-784A-B05D-2E9BF1A8CCF6}"/>
                </a:ext>
              </a:extLst>
            </p:cNvPr>
            <p:cNvSpPr/>
            <p:nvPr/>
          </p:nvSpPr>
          <p:spPr bwMode="auto">
            <a:xfrm>
              <a:off x="0" y="437323"/>
              <a:ext cx="12192000" cy="6420677"/>
            </a:xfrm>
            <a:prstGeom prst="rect">
              <a:avLst/>
            </a:prstGeom>
            <a:gradFill flip="none" rotWithShape="1">
              <a:gsLst>
                <a:gs pos="0">
                  <a:srgbClr val="1E71FF">
                    <a:alpha val="0"/>
                  </a:srgbClr>
                </a:gs>
                <a:gs pos="93000">
                  <a:srgbClr val="00063D">
                    <a:alpha val="50000"/>
                  </a:srgbClr>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Next" panose="020B0503020202020204" pitchFamily="34" charset="0"/>
                <a:ea typeface="ＭＳ Ｐゴシック" pitchFamily="16" charset="-128"/>
                <a:cs typeface="ＭＳ Ｐゴシック" pitchFamily="-97" charset="-128"/>
              </a:endParaRPr>
            </a:p>
          </p:txBody>
        </p:sp>
      </p:grpSp>
      <p:sp>
        <p:nvSpPr>
          <p:cNvPr id="50" name="Title 49">
            <a:extLst>
              <a:ext uri="{FF2B5EF4-FFF2-40B4-BE49-F238E27FC236}">
                <a16:creationId xmlns:a16="http://schemas.microsoft.com/office/drawing/2014/main" id="{E2517549-8406-E740-85E7-49B4C190C025}"/>
              </a:ext>
            </a:extLst>
          </p:cNvPr>
          <p:cNvSpPr>
            <a:spLocks noGrp="1"/>
          </p:cNvSpPr>
          <p:nvPr>
            <p:ph type="title"/>
          </p:nvPr>
        </p:nvSpPr>
        <p:spPr>
          <a:xfrm>
            <a:off x="682752" y="463964"/>
            <a:ext cx="10826496" cy="369332"/>
          </a:xfrm>
        </p:spPr>
        <p:txBody>
          <a:bodyPr/>
          <a:lstStyle/>
          <a:p>
            <a:r>
              <a:rPr lang="en-US" dirty="0">
                <a:solidFill>
                  <a:schemeClr val="accent6">
                    <a:lumMod val="40000"/>
                    <a:lumOff val="60000"/>
                  </a:schemeClr>
                </a:solidFill>
              </a:rPr>
              <a:t>Primitive Overrides</a:t>
            </a:r>
          </a:p>
        </p:txBody>
      </p:sp>
      <p:pic>
        <p:nvPicPr>
          <p:cNvPr id="1026" name="Picture 2" descr="code snippet of a CIM symbol">
            <a:extLst>
              <a:ext uri="{FF2B5EF4-FFF2-40B4-BE49-F238E27FC236}">
                <a16:creationId xmlns:a16="http://schemas.microsoft.com/office/drawing/2014/main" id="{332688F6-B5C2-3C41-9449-46DAB32925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16" y="1065008"/>
            <a:ext cx="8058502" cy="50097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6951C0B-0AD9-204B-A7F0-BC002D0D2CCC}"/>
              </a:ext>
            </a:extLst>
          </p:cNvPr>
          <p:cNvPicPr>
            <a:picLocks noChangeAspect="1"/>
          </p:cNvPicPr>
          <p:nvPr/>
        </p:nvPicPr>
        <p:blipFill>
          <a:blip r:embed="rId6"/>
          <a:stretch>
            <a:fillRect/>
          </a:stretch>
        </p:blipFill>
        <p:spPr>
          <a:xfrm>
            <a:off x="8895549" y="0"/>
            <a:ext cx="3296450" cy="6858000"/>
          </a:xfrm>
          <a:prstGeom prst="rect">
            <a:avLst/>
          </a:prstGeom>
        </p:spPr>
      </p:pic>
      <p:sp>
        <p:nvSpPr>
          <p:cNvPr id="9" name="Left Brace 8">
            <a:extLst>
              <a:ext uri="{FF2B5EF4-FFF2-40B4-BE49-F238E27FC236}">
                <a16:creationId xmlns:a16="http://schemas.microsoft.com/office/drawing/2014/main" id="{59C58F43-E590-C348-89C3-86D9FED2C973}"/>
              </a:ext>
            </a:extLst>
          </p:cNvPr>
          <p:cNvSpPr/>
          <p:nvPr/>
        </p:nvSpPr>
        <p:spPr bwMode="auto">
          <a:xfrm>
            <a:off x="8212798" y="0"/>
            <a:ext cx="682750" cy="6858000"/>
          </a:xfrm>
          <a:prstGeom prst="leftBrace">
            <a:avLst>
              <a:gd name="adj1" fmla="val 8333"/>
              <a:gd name="adj2" fmla="val 50157"/>
            </a:avLst>
          </a:prstGeom>
          <a:noFill/>
          <a:ln w="38100">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Avenir Next" panose="020B0503020202020204" pitchFamily="34" charset="0"/>
            </a:endParaRPr>
          </a:p>
        </p:txBody>
      </p:sp>
      <p:cxnSp>
        <p:nvCxnSpPr>
          <p:cNvPr id="11" name="Straight Arrow Connector 10">
            <a:extLst>
              <a:ext uri="{FF2B5EF4-FFF2-40B4-BE49-F238E27FC236}">
                <a16:creationId xmlns:a16="http://schemas.microsoft.com/office/drawing/2014/main" id="{D796AF40-78A3-7A49-BD87-BD3B68F6F04E}"/>
              </a:ext>
            </a:extLst>
          </p:cNvPr>
          <p:cNvCxnSpPr>
            <a:cxnSpLocks/>
            <a:stCxn id="9" idx="1"/>
          </p:cNvCxnSpPr>
          <p:nvPr/>
        </p:nvCxnSpPr>
        <p:spPr bwMode="auto">
          <a:xfrm flipH="1" flipV="1">
            <a:off x="4034118" y="3429000"/>
            <a:ext cx="4178680" cy="10767"/>
          </a:xfrm>
          <a:prstGeom prst="straightConnector1">
            <a:avLst/>
          </a:prstGeom>
          <a:noFill/>
          <a:ln w="38100" cap="flat" cmpd="sng" algn="ctr">
            <a:solidFill>
              <a:srgbClr val="FF0000"/>
            </a:solidFill>
            <a:prstDash val="solid"/>
            <a:round/>
            <a:headEnd type="none" w="med" len="med"/>
            <a:tailEnd type="triangle"/>
          </a:ln>
          <a:effectLst/>
        </p:spPr>
      </p:cxnSp>
      <mc:AlternateContent xmlns:mc="http://schemas.openxmlformats.org/markup-compatibility/2006" xmlns:p14="http://schemas.microsoft.com/office/powerpoint/2010/main">
        <mc:Choice Requires="p14">
          <p:contentPart p14:bwMode="auto" r:id="rId7">
            <p14:nvContentPartPr>
              <p14:cNvPr id="18" name="Ink 17">
                <a:extLst>
                  <a:ext uri="{FF2B5EF4-FFF2-40B4-BE49-F238E27FC236}">
                    <a16:creationId xmlns:a16="http://schemas.microsoft.com/office/drawing/2014/main" id="{91D004C1-91AD-D346-9EC1-F5C36F965154}"/>
                  </a:ext>
                </a:extLst>
              </p14:cNvPr>
              <p14:cNvContentPartPr/>
              <p14:nvPr/>
            </p14:nvContentPartPr>
            <p14:xfrm>
              <a:off x="1075764" y="3701950"/>
              <a:ext cx="5789499" cy="2202516"/>
            </p14:xfrm>
          </p:contentPart>
        </mc:Choice>
        <mc:Fallback xmlns="">
          <p:pic>
            <p:nvPicPr>
              <p:cNvPr id="18" name="Ink 17">
                <a:extLst>
                  <a:ext uri="{FF2B5EF4-FFF2-40B4-BE49-F238E27FC236}">
                    <a16:creationId xmlns:a16="http://schemas.microsoft.com/office/drawing/2014/main" id="{91D004C1-91AD-D346-9EC1-F5C36F965154}"/>
                  </a:ext>
                </a:extLst>
              </p:cNvPr>
              <p:cNvPicPr/>
              <p:nvPr/>
            </p:nvPicPr>
            <p:blipFill>
              <a:blip r:embed="rId8"/>
              <a:stretch>
                <a:fillRect/>
              </a:stretch>
            </p:blipFill>
            <p:spPr>
              <a:xfrm>
                <a:off x="1039766" y="3665949"/>
                <a:ext cx="5861134" cy="2274157"/>
              </a:xfrm>
              <a:prstGeom prst="rect">
                <a:avLst/>
              </a:prstGeom>
            </p:spPr>
          </p:pic>
        </mc:Fallback>
      </mc:AlternateContent>
    </p:spTree>
    <p:extLst>
      <p:ext uri="{BB962C8B-B14F-4D97-AF65-F5344CB8AC3E}">
        <p14:creationId xmlns:p14="http://schemas.microsoft.com/office/powerpoint/2010/main" val="420699912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63"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p:cTn id="15" dur="500" fill="hold"/>
                                        <p:tgtEl>
                                          <p:spTgt spid="1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A642086-7192-704D-822A-54FC0E014C6D}"/>
              </a:ext>
            </a:extLst>
          </p:cNvPr>
          <p:cNvGrpSpPr/>
          <p:nvPr/>
        </p:nvGrpSpPr>
        <p:grpSpPr>
          <a:xfrm>
            <a:off x="0" y="0"/>
            <a:ext cx="12192000" cy="6858000"/>
            <a:chOff x="0" y="0"/>
            <a:chExt cx="12192000" cy="6858000"/>
          </a:xfrm>
        </p:grpSpPr>
        <p:grpSp>
          <p:nvGrpSpPr>
            <p:cNvPr id="8" name="Group 7">
              <a:extLst>
                <a:ext uri="{FF2B5EF4-FFF2-40B4-BE49-F238E27FC236}">
                  <a16:creationId xmlns:a16="http://schemas.microsoft.com/office/drawing/2014/main" id="{30BEF102-BA3B-CB41-8697-181FF86B50B1}"/>
                </a:ext>
              </a:extLst>
            </p:cNvPr>
            <p:cNvGrpSpPr/>
            <p:nvPr/>
          </p:nvGrpSpPr>
          <p:grpSpPr>
            <a:xfrm>
              <a:off x="1" y="0"/>
              <a:ext cx="12191999" cy="6858000"/>
              <a:chOff x="1" y="0"/>
              <a:chExt cx="12191999" cy="6858000"/>
            </a:xfrm>
          </p:grpSpPr>
          <p:sp>
            <p:nvSpPr>
              <p:cNvPr id="19" name="gradient background1">
                <a:extLst>
                  <a:ext uri="{FF2B5EF4-FFF2-40B4-BE49-F238E27FC236}">
                    <a16:creationId xmlns:a16="http://schemas.microsoft.com/office/drawing/2014/main" id="{600D8D40-F20C-4E46-87B0-1D557AEE5A3B}"/>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40" name="gradient background1">
                <a:extLst>
                  <a:ext uri="{FF2B5EF4-FFF2-40B4-BE49-F238E27FC236}">
                    <a16:creationId xmlns:a16="http://schemas.microsoft.com/office/drawing/2014/main" id="{F1936B49-1E69-CB46-A4F4-3375F79715A5}"/>
                  </a:ext>
                </a:extLst>
              </p:cNvPr>
              <p:cNvSpPr/>
              <p:nvPr/>
            </p:nvSpPr>
            <p:spPr bwMode="auto">
              <a:xfrm>
                <a:off x="2107096" y="0"/>
                <a:ext cx="10084903" cy="6858000"/>
              </a:xfrm>
              <a:prstGeom prst="rect">
                <a:avLst/>
              </a:prstGeom>
              <a:gradFill flip="none" rotWithShape="1">
                <a:gsLst>
                  <a:gs pos="0">
                    <a:srgbClr val="00F7BD">
                      <a:alpha val="57000"/>
                    </a:srgbClr>
                  </a:gs>
                  <a:gs pos="46000">
                    <a:srgbClr val="1D60D6">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2" name="Group 1">
              <a:extLst>
                <a:ext uri="{FF2B5EF4-FFF2-40B4-BE49-F238E27FC236}">
                  <a16:creationId xmlns:a16="http://schemas.microsoft.com/office/drawing/2014/main" id="{11692401-9C94-0C46-B113-16E6EF20CB47}"/>
                </a:ext>
              </a:extLst>
            </p:cNvPr>
            <p:cNvGrpSpPr/>
            <p:nvPr/>
          </p:nvGrpSpPr>
          <p:grpSpPr>
            <a:xfrm>
              <a:off x="0" y="4280452"/>
              <a:ext cx="5323061" cy="2577548"/>
              <a:chOff x="0" y="4280452"/>
              <a:chExt cx="5323061" cy="2577548"/>
            </a:xfrm>
          </p:grpSpPr>
          <p:pic>
            <p:nvPicPr>
              <p:cNvPr id="35" name="Picture 34">
                <a:extLst>
                  <a:ext uri="{FF2B5EF4-FFF2-40B4-BE49-F238E27FC236}">
                    <a16:creationId xmlns:a16="http://schemas.microsoft.com/office/drawing/2014/main" id="{C014A195-91D1-6C40-9962-FFFEA596AE1C}"/>
                  </a:ext>
                </a:extLst>
              </p:cNvPr>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a:stretch/>
            </p:blipFill>
            <p:spPr>
              <a:xfrm>
                <a:off x="0" y="4280452"/>
                <a:ext cx="3454040" cy="2577548"/>
              </a:xfrm>
              <a:prstGeom prst="rect">
                <a:avLst/>
              </a:prstGeom>
            </p:spPr>
          </p:pic>
          <p:pic>
            <p:nvPicPr>
              <p:cNvPr id="36" name="Picture 35">
                <a:extLst>
                  <a:ext uri="{FF2B5EF4-FFF2-40B4-BE49-F238E27FC236}">
                    <a16:creationId xmlns:a16="http://schemas.microsoft.com/office/drawing/2014/main" id="{B583647D-4610-7546-B209-11D6720DB844}"/>
                  </a:ext>
                </a:extLst>
              </p:cNvPr>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a:stretch/>
            </p:blipFill>
            <p:spPr>
              <a:xfrm>
                <a:off x="1" y="5183890"/>
                <a:ext cx="5323060" cy="1674110"/>
              </a:xfrm>
              <a:prstGeom prst="rect">
                <a:avLst/>
              </a:prstGeom>
            </p:spPr>
          </p:pic>
        </p:grpSp>
        <p:sp>
          <p:nvSpPr>
            <p:cNvPr id="24" name="gradient background1">
              <a:extLst>
                <a:ext uri="{FF2B5EF4-FFF2-40B4-BE49-F238E27FC236}">
                  <a16:creationId xmlns:a16="http://schemas.microsoft.com/office/drawing/2014/main" id="{91B7A67F-B902-784A-B05D-2E9BF1A8CCF6}"/>
                </a:ext>
              </a:extLst>
            </p:cNvPr>
            <p:cNvSpPr/>
            <p:nvPr/>
          </p:nvSpPr>
          <p:spPr bwMode="auto">
            <a:xfrm>
              <a:off x="0" y="437323"/>
              <a:ext cx="12192000" cy="6420677"/>
            </a:xfrm>
            <a:prstGeom prst="rect">
              <a:avLst/>
            </a:prstGeom>
            <a:gradFill flip="none" rotWithShape="1">
              <a:gsLst>
                <a:gs pos="0">
                  <a:srgbClr val="1E71FF">
                    <a:alpha val="0"/>
                  </a:srgbClr>
                </a:gs>
                <a:gs pos="93000">
                  <a:srgbClr val="00063D">
                    <a:alpha val="50000"/>
                  </a:srgbClr>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Next" panose="020B0503020202020204" pitchFamily="34" charset="0"/>
                <a:ea typeface="ＭＳ Ｐゴシック" pitchFamily="16" charset="-128"/>
                <a:cs typeface="ＭＳ Ｐゴシック" pitchFamily="-97" charset="-128"/>
              </a:endParaRPr>
            </a:p>
          </p:txBody>
        </p:sp>
      </p:grpSp>
      <p:sp>
        <p:nvSpPr>
          <p:cNvPr id="50" name="Title 49">
            <a:extLst>
              <a:ext uri="{FF2B5EF4-FFF2-40B4-BE49-F238E27FC236}">
                <a16:creationId xmlns:a16="http://schemas.microsoft.com/office/drawing/2014/main" id="{E2517549-8406-E740-85E7-49B4C190C025}"/>
              </a:ext>
            </a:extLst>
          </p:cNvPr>
          <p:cNvSpPr>
            <a:spLocks noGrp="1"/>
          </p:cNvSpPr>
          <p:nvPr>
            <p:ph type="title"/>
          </p:nvPr>
        </p:nvSpPr>
        <p:spPr>
          <a:xfrm>
            <a:off x="682752" y="463964"/>
            <a:ext cx="10826496" cy="369332"/>
          </a:xfrm>
        </p:spPr>
        <p:txBody>
          <a:bodyPr/>
          <a:lstStyle/>
          <a:p>
            <a:r>
              <a:rPr lang="en-US" dirty="0">
                <a:solidFill>
                  <a:schemeClr val="accent6">
                    <a:lumMod val="40000"/>
                    <a:lumOff val="60000"/>
                  </a:schemeClr>
                </a:solidFill>
              </a:rPr>
              <a:t>Primitive Overrides</a:t>
            </a:r>
          </a:p>
        </p:txBody>
      </p:sp>
      <p:pic>
        <p:nvPicPr>
          <p:cNvPr id="9" name="Picture 8">
            <a:extLst>
              <a:ext uri="{FF2B5EF4-FFF2-40B4-BE49-F238E27FC236}">
                <a16:creationId xmlns:a16="http://schemas.microsoft.com/office/drawing/2014/main" id="{6CEC55A3-AB86-5A4C-992B-D390D7AB7355}"/>
              </a:ext>
            </a:extLst>
          </p:cNvPr>
          <p:cNvPicPr>
            <a:picLocks noChangeAspect="1"/>
          </p:cNvPicPr>
          <p:nvPr/>
        </p:nvPicPr>
        <p:blipFill>
          <a:blip r:embed="rId5"/>
          <a:stretch>
            <a:fillRect/>
          </a:stretch>
        </p:blipFill>
        <p:spPr>
          <a:xfrm>
            <a:off x="915857" y="1401203"/>
            <a:ext cx="5076366" cy="1303067"/>
          </a:xfrm>
          <a:prstGeom prst="rect">
            <a:avLst/>
          </a:prstGeom>
        </p:spPr>
      </p:pic>
      <p:pic>
        <p:nvPicPr>
          <p:cNvPr id="4" name="Picture 3">
            <a:extLst>
              <a:ext uri="{FF2B5EF4-FFF2-40B4-BE49-F238E27FC236}">
                <a16:creationId xmlns:a16="http://schemas.microsoft.com/office/drawing/2014/main" id="{60BA8A2D-E255-E041-9CD9-92FEDBD72624}"/>
              </a:ext>
            </a:extLst>
          </p:cNvPr>
          <p:cNvPicPr>
            <a:picLocks noChangeAspect="1"/>
          </p:cNvPicPr>
          <p:nvPr/>
        </p:nvPicPr>
        <p:blipFill>
          <a:blip r:embed="rId6"/>
          <a:stretch>
            <a:fillRect/>
          </a:stretch>
        </p:blipFill>
        <p:spPr>
          <a:xfrm>
            <a:off x="6983976" y="0"/>
            <a:ext cx="5208024" cy="6858000"/>
          </a:xfrm>
          <a:prstGeom prst="rect">
            <a:avLst/>
          </a:prstGeom>
        </p:spPr>
      </p:pic>
      <p:sp>
        <p:nvSpPr>
          <p:cNvPr id="11" name="Rectangle 10">
            <a:extLst>
              <a:ext uri="{FF2B5EF4-FFF2-40B4-BE49-F238E27FC236}">
                <a16:creationId xmlns:a16="http://schemas.microsoft.com/office/drawing/2014/main" id="{5E207E34-BB58-4D4D-A168-DA972C836C60}"/>
              </a:ext>
            </a:extLst>
          </p:cNvPr>
          <p:cNvSpPr/>
          <p:nvPr/>
        </p:nvSpPr>
        <p:spPr bwMode="auto">
          <a:xfrm>
            <a:off x="7350663" y="1334257"/>
            <a:ext cx="4841335" cy="2624557"/>
          </a:xfrm>
          <a:custGeom>
            <a:avLst/>
            <a:gdLst>
              <a:gd name="connsiteX0" fmla="*/ 0 w 4841335"/>
              <a:gd name="connsiteY0" fmla="*/ 0 h 2624557"/>
              <a:gd name="connsiteX1" fmla="*/ 788446 w 4841335"/>
              <a:gd name="connsiteY1" fmla="*/ 0 h 2624557"/>
              <a:gd name="connsiteX2" fmla="*/ 1528479 w 4841335"/>
              <a:gd name="connsiteY2" fmla="*/ 0 h 2624557"/>
              <a:gd name="connsiteX3" fmla="*/ 2220098 w 4841335"/>
              <a:gd name="connsiteY3" fmla="*/ 0 h 2624557"/>
              <a:gd name="connsiteX4" fmla="*/ 2911717 w 4841335"/>
              <a:gd name="connsiteY4" fmla="*/ 0 h 2624557"/>
              <a:gd name="connsiteX5" fmla="*/ 3700163 w 4841335"/>
              <a:gd name="connsiteY5" fmla="*/ 0 h 2624557"/>
              <a:gd name="connsiteX6" fmla="*/ 4841335 w 4841335"/>
              <a:gd name="connsiteY6" fmla="*/ 0 h 2624557"/>
              <a:gd name="connsiteX7" fmla="*/ 4841335 w 4841335"/>
              <a:gd name="connsiteY7" fmla="*/ 577403 h 2624557"/>
              <a:gd name="connsiteX8" fmla="*/ 4841335 w 4841335"/>
              <a:gd name="connsiteY8" fmla="*/ 1259787 h 2624557"/>
              <a:gd name="connsiteX9" fmla="*/ 4841335 w 4841335"/>
              <a:gd name="connsiteY9" fmla="*/ 1837190 h 2624557"/>
              <a:gd name="connsiteX10" fmla="*/ 4841335 w 4841335"/>
              <a:gd name="connsiteY10" fmla="*/ 2624557 h 2624557"/>
              <a:gd name="connsiteX11" fmla="*/ 4246542 w 4841335"/>
              <a:gd name="connsiteY11" fmla="*/ 2624557 h 2624557"/>
              <a:gd name="connsiteX12" fmla="*/ 3458096 w 4841335"/>
              <a:gd name="connsiteY12" fmla="*/ 2624557 h 2624557"/>
              <a:gd name="connsiteX13" fmla="*/ 2814890 w 4841335"/>
              <a:gd name="connsiteY13" fmla="*/ 2624557 h 2624557"/>
              <a:gd name="connsiteX14" fmla="*/ 2026445 w 4841335"/>
              <a:gd name="connsiteY14" fmla="*/ 2624557 h 2624557"/>
              <a:gd name="connsiteX15" fmla="*/ 1431652 w 4841335"/>
              <a:gd name="connsiteY15" fmla="*/ 2624557 h 2624557"/>
              <a:gd name="connsiteX16" fmla="*/ 885273 w 4841335"/>
              <a:gd name="connsiteY16" fmla="*/ 2624557 h 2624557"/>
              <a:gd name="connsiteX17" fmla="*/ 0 w 4841335"/>
              <a:gd name="connsiteY17" fmla="*/ 2624557 h 2624557"/>
              <a:gd name="connsiteX18" fmla="*/ 0 w 4841335"/>
              <a:gd name="connsiteY18" fmla="*/ 1942172 h 2624557"/>
              <a:gd name="connsiteX19" fmla="*/ 0 w 4841335"/>
              <a:gd name="connsiteY19" fmla="*/ 1364770 h 2624557"/>
              <a:gd name="connsiteX20" fmla="*/ 0 w 4841335"/>
              <a:gd name="connsiteY20" fmla="*/ 656139 h 2624557"/>
              <a:gd name="connsiteX21" fmla="*/ 0 w 4841335"/>
              <a:gd name="connsiteY21" fmla="*/ 0 h 262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41335" h="2624557" fill="none" extrusionOk="0">
                <a:moveTo>
                  <a:pt x="0" y="0"/>
                </a:moveTo>
                <a:cubicBezTo>
                  <a:pt x="230720" y="-16046"/>
                  <a:pt x="562132" y="-34242"/>
                  <a:pt x="788446" y="0"/>
                </a:cubicBezTo>
                <a:cubicBezTo>
                  <a:pt x="1014760" y="34242"/>
                  <a:pt x="1221635" y="3415"/>
                  <a:pt x="1528479" y="0"/>
                </a:cubicBezTo>
                <a:cubicBezTo>
                  <a:pt x="1835323" y="-3415"/>
                  <a:pt x="2077869" y="1058"/>
                  <a:pt x="2220098" y="0"/>
                </a:cubicBezTo>
                <a:cubicBezTo>
                  <a:pt x="2362327" y="-1058"/>
                  <a:pt x="2656464" y="-5404"/>
                  <a:pt x="2911717" y="0"/>
                </a:cubicBezTo>
                <a:cubicBezTo>
                  <a:pt x="3166970" y="5404"/>
                  <a:pt x="3387562" y="-33037"/>
                  <a:pt x="3700163" y="0"/>
                </a:cubicBezTo>
                <a:cubicBezTo>
                  <a:pt x="4012764" y="33037"/>
                  <a:pt x="4507806" y="26412"/>
                  <a:pt x="4841335" y="0"/>
                </a:cubicBezTo>
                <a:cubicBezTo>
                  <a:pt x="4821565" y="141250"/>
                  <a:pt x="4821634" y="440638"/>
                  <a:pt x="4841335" y="577403"/>
                </a:cubicBezTo>
                <a:cubicBezTo>
                  <a:pt x="4861036" y="714168"/>
                  <a:pt x="4809376" y="1102172"/>
                  <a:pt x="4841335" y="1259787"/>
                </a:cubicBezTo>
                <a:cubicBezTo>
                  <a:pt x="4873294" y="1417402"/>
                  <a:pt x="4818268" y="1679330"/>
                  <a:pt x="4841335" y="1837190"/>
                </a:cubicBezTo>
                <a:cubicBezTo>
                  <a:pt x="4864402" y="1995050"/>
                  <a:pt x="4864115" y="2236551"/>
                  <a:pt x="4841335" y="2624557"/>
                </a:cubicBezTo>
                <a:cubicBezTo>
                  <a:pt x="4591928" y="2624867"/>
                  <a:pt x="4422863" y="2652337"/>
                  <a:pt x="4246542" y="2624557"/>
                </a:cubicBezTo>
                <a:cubicBezTo>
                  <a:pt x="4070221" y="2596777"/>
                  <a:pt x="3695719" y="2625810"/>
                  <a:pt x="3458096" y="2624557"/>
                </a:cubicBezTo>
                <a:cubicBezTo>
                  <a:pt x="3220473" y="2623304"/>
                  <a:pt x="2958286" y="2643903"/>
                  <a:pt x="2814890" y="2624557"/>
                </a:cubicBezTo>
                <a:cubicBezTo>
                  <a:pt x="2671494" y="2605211"/>
                  <a:pt x="2214513" y="2643305"/>
                  <a:pt x="2026445" y="2624557"/>
                </a:cubicBezTo>
                <a:cubicBezTo>
                  <a:pt x="1838378" y="2605809"/>
                  <a:pt x="1664097" y="2609368"/>
                  <a:pt x="1431652" y="2624557"/>
                </a:cubicBezTo>
                <a:cubicBezTo>
                  <a:pt x="1199207" y="2639746"/>
                  <a:pt x="1032350" y="2607697"/>
                  <a:pt x="885273" y="2624557"/>
                </a:cubicBezTo>
                <a:cubicBezTo>
                  <a:pt x="738196" y="2641417"/>
                  <a:pt x="377960" y="2613369"/>
                  <a:pt x="0" y="2624557"/>
                </a:cubicBezTo>
                <a:cubicBezTo>
                  <a:pt x="-19540" y="2292017"/>
                  <a:pt x="32508" y="2195028"/>
                  <a:pt x="0" y="1942172"/>
                </a:cubicBezTo>
                <a:cubicBezTo>
                  <a:pt x="-32508" y="1689316"/>
                  <a:pt x="-17034" y="1580338"/>
                  <a:pt x="0" y="1364770"/>
                </a:cubicBezTo>
                <a:cubicBezTo>
                  <a:pt x="17034" y="1149202"/>
                  <a:pt x="-33751" y="800473"/>
                  <a:pt x="0" y="656139"/>
                </a:cubicBezTo>
                <a:cubicBezTo>
                  <a:pt x="33751" y="511805"/>
                  <a:pt x="-19213" y="230662"/>
                  <a:pt x="0" y="0"/>
                </a:cubicBezTo>
                <a:close/>
              </a:path>
              <a:path w="4841335" h="2624557" stroke="0" extrusionOk="0">
                <a:moveTo>
                  <a:pt x="0" y="0"/>
                </a:moveTo>
                <a:cubicBezTo>
                  <a:pt x="179821" y="-22209"/>
                  <a:pt x="481574" y="-19371"/>
                  <a:pt x="643206" y="0"/>
                </a:cubicBezTo>
                <a:cubicBezTo>
                  <a:pt x="804838" y="19371"/>
                  <a:pt x="1017592" y="11743"/>
                  <a:pt x="1189585" y="0"/>
                </a:cubicBezTo>
                <a:cubicBezTo>
                  <a:pt x="1361578" y="-11743"/>
                  <a:pt x="1682517" y="30212"/>
                  <a:pt x="1978031" y="0"/>
                </a:cubicBezTo>
                <a:cubicBezTo>
                  <a:pt x="2273545" y="-30212"/>
                  <a:pt x="2339403" y="-19567"/>
                  <a:pt x="2621237" y="0"/>
                </a:cubicBezTo>
                <a:cubicBezTo>
                  <a:pt x="2903071" y="19567"/>
                  <a:pt x="2968260" y="-16849"/>
                  <a:pt x="3264443" y="0"/>
                </a:cubicBezTo>
                <a:cubicBezTo>
                  <a:pt x="3560626" y="16849"/>
                  <a:pt x="3721158" y="15771"/>
                  <a:pt x="4052889" y="0"/>
                </a:cubicBezTo>
                <a:cubicBezTo>
                  <a:pt x="4384620" y="-15771"/>
                  <a:pt x="4648687" y="33769"/>
                  <a:pt x="4841335" y="0"/>
                </a:cubicBezTo>
                <a:cubicBezTo>
                  <a:pt x="4872474" y="267415"/>
                  <a:pt x="4831954" y="495180"/>
                  <a:pt x="4841335" y="708630"/>
                </a:cubicBezTo>
                <a:cubicBezTo>
                  <a:pt x="4850717" y="922080"/>
                  <a:pt x="4855690" y="1183069"/>
                  <a:pt x="4841335" y="1312279"/>
                </a:cubicBezTo>
                <a:cubicBezTo>
                  <a:pt x="4826980" y="1441489"/>
                  <a:pt x="4844860" y="1661647"/>
                  <a:pt x="4841335" y="1915927"/>
                </a:cubicBezTo>
                <a:cubicBezTo>
                  <a:pt x="4837810" y="2170207"/>
                  <a:pt x="4833957" y="2347870"/>
                  <a:pt x="4841335" y="2624557"/>
                </a:cubicBezTo>
                <a:cubicBezTo>
                  <a:pt x="4543101" y="2643330"/>
                  <a:pt x="4256781" y="2602152"/>
                  <a:pt x="4101302" y="2624557"/>
                </a:cubicBezTo>
                <a:cubicBezTo>
                  <a:pt x="3945823" y="2646962"/>
                  <a:pt x="3563380" y="2601819"/>
                  <a:pt x="3312856" y="2624557"/>
                </a:cubicBezTo>
                <a:cubicBezTo>
                  <a:pt x="3062332" y="2647295"/>
                  <a:pt x="2783868" y="2624202"/>
                  <a:pt x="2524410" y="2624557"/>
                </a:cubicBezTo>
                <a:cubicBezTo>
                  <a:pt x="2264952" y="2624912"/>
                  <a:pt x="2207902" y="2649908"/>
                  <a:pt x="1929618" y="2624557"/>
                </a:cubicBezTo>
                <a:cubicBezTo>
                  <a:pt x="1651334" y="2599206"/>
                  <a:pt x="1466164" y="2595057"/>
                  <a:pt x="1237999" y="2624557"/>
                </a:cubicBezTo>
                <a:cubicBezTo>
                  <a:pt x="1009834" y="2654057"/>
                  <a:pt x="563639" y="2578235"/>
                  <a:pt x="0" y="2624557"/>
                </a:cubicBezTo>
                <a:cubicBezTo>
                  <a:pt x="-1305" y="2489367"/>
                  <a:pt x="13325" y="2219941"/>
                  <a:pt x="0" y="1968418"/>
                </a:cubicBezTo>
                <a:cubicBezTo>
                  <a:pt x="-13325" y="1716895"/>
                  <a:pt x="-9388" y="1529622"/>
                  <a:pt x="0" y="1364770"/>
                </a:cubicBezTo>
                <a:cubicBezTo>
                  <a:pt x="9388" y="1199918"/>
                  <a:pt x="10270" y="1055362"/>
                  <a:pt x="0" y="761122"/>
                </a:cubicBezTo>
                <a:cubicBezTo>
                  <a:pt x="-10270" y="466882"/>
                  <a:pt x="-26443" y="241392"/>
                  <a:pt x="0" y="0"/>
                </a:cubicBezTo>
                <a:close/>
              </a:path>
            </a:pathLst>
          </a:custGeom>
          <a:solidFill>
            <a:schemeClr val="bg1">
              <a:lumMod val="95000"/>
              <a:lumOff val="5000"/>
              <a:alpha val="20392"/>
            </a:schemeClr>
          </a:solidFill>
          <a:ln w="19050">
            <a:noFill/>
            <a:headEnd type="none" w="med" len="med"/>
            <a:tailEnd type="none" w="med" len="me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Next" panose="020B0503020202020204" pitchFamily="34" charset="0"/>
              <a:ea typeface="ＭＳ Ｐゴシック" pitchFamily="16" charset="-128"/>
              <a:cs typeface="ＭＳ Ｐゴシック" pitchFamily="-97" charset="-128"/>
            </a:endParaRPr>
          </a:p>
        </p:txBody>
      </p:sp>
      <p:pic>
        <p:nvPicPr>
          <p:cNvPr id="14" name="Picture 13">
            <a:extLst>
              <a:ext uri="{FF2B5EF4-FFF2-40B4-BE49-F238E27FC236}">
                <a16:creationId xmlns:a16="http://schemas.microsoft.com/office/drawing/2014/main" id="{89A6E285-1FCD-F340-BC90-1BDEB5CDB6DC}"/>
              </a:ext>
            </a:extLst>
          </p:cNvPr>
          <p:cNvPicPr>
            <a:picLocks noChangeAspect="1"/>
          </p:cNvPicPr>
          <p:nvPr/>
        </p:nvPicPr>
        <p:blipFill>
          <a:blip r:embed="rId7"/>
          <a:stretch>
            <a:fillRect/>
          </a:stretch>
        </p:blipFill>
        <p:spPr>
          <a:xfrm>
            <a:off x="280235" y="3312916"/>
            <a:ext cx="6591300" cy="3454400"/>
          </a:xfrm>
          <a:prstGeom prst="rect">
            <a:avLst/>
          </a:prstGeom>
        </p:spPr>
      </p:pic>
      <p:sp>
        <p:nvSpPr>
          <p:cNvPr id="27" name="Rectangle 26">
            <a:extLst>
              <a:ext uri="{FF2B5EF4-FFF2-40B4-BE49-F238E27FC236}">
                <a16:creationId xmlns:a16="http://schemas.microsoft.com/office/drawing/2014/main" id="{DA581705-52C2-2344-8AB1-D8FA0816EFFF}"/>
              </a:ext>
            </a:extLst>
          </p:cNvPr>
          <p:cNvSpPr/>
          <p:nvPr/>
        </p:nvSpPr>
        <p:spPr bwMode="auto">
          <a:xfrm>
            <a:off x="7149547" y="331049"/>
            <a:ext cx="2844307" cy="369333"/>
          </a:xfrm>
          <a:custGeom>
            <a:avLst/>
            <a:gdLst>
              <a:gd name="connsiteX0" fmla="*/ 0 w 2844307"/>
              <a:gd name="connsiteY0" fmla="*/ 0 h 369333"/>
              <a:gd name="connsiteX1" fmla="*/ 540418 w 2844307"/>
              <a:gd name="connsiteY1" fmla="*/ 0 h 369333"/>
              <a:gd name="connsiteX2" fmla="*/ 1109280 w 2844307"/>
              <a:gd name="connsiteY2" fmla="*/ 0 h 369333"/>
              <a:gd name="connsiteX3" fmla="*/ 1706584 w 2844307"/>
              <a:gd name="connsiteY3" fmla="*/ 0 h 369333"/>
              <a:gd name="connsiteX4" fmla="*/ 2303889 w 2844307"/>
              <a:gd name="connsiteY4" fmla="*/ 0 h 369333"/>
              <a:gd name="connsiteX5" fmla="*/ 2844307 w 2844307"/>
              <a:gd name="connsiteY5" fmla="*/ 0 h 369333"/>
              <a:gd name="connsiteX6" fmla="*/ 2844307 w 2844307"/>
              <a:gd name="connsiteY6" fmla="*/ 369333 h 369333"/>
              <a:gd name="connsiteX7" fmla="*/ 2218559 w 2844307"/>
              <a:gd name="connsiteY7" fmla="*/ 369333 h 369333"/>
              <a:gd name="connsiteX8" fmla="*/ 1592812 w 2844307"/>
              <a:gd name="connsiteY8" fmla="*/ 369333 h 369333"/>
              <a:gd name="connsiteX9" fmla="*/ 1023951 w 2844307"/>
              <a:gd name="connsiteY9" fmla="*/ 369333 h 369333"/>
              <a:gd name="connsiteX10" fmla="*/ 0 w 2844307"/>
              <a:gd name="connsiteY10" fmla="*/ 369333 h 369333"/>
              <a:gd name="connsiteX11" fmla="*/ 0 w 2844307"/>
              <a:gd name="connsiteY11" fmla="*/ 0 h 369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44307" h="369333" fill="none" extrusionOk="0">
                <a:moveTo>
                  <a:pt x="0" y="0"/>
                </a:moveTo>
                <a:cubicBezTo>
                  <a:pt x="126959" y="-735"/>
                  <a:pt x="290324" y="14978"/>
                  <a:pt x="540418" y="0"/>
                </a:cubicBezTo>
                <a:cubicBezTo>
                  <a:pt x="790512" y="-14978"/>
                  <a:pt x="963637" y="-9287"/>
                  <a:pt x="1109280" y="0"/>
                </a:cubicBezTo>
                <a:cubicBezTo>
                  <a:pt x="1254923" y="9287"/>
                  <a:pt x="1541076" y="-16963"/>
                  <a:pt x="1706584" y="0"/>
                </a:cubicBezTo>
                <a:cubicBezTo>
                  <a:pt x="1872092" y="16963"/>
                  <a:pt x="2059039" y="29041"/>
                  <a:pt x="2303889" y="0"/>
                </a:cubicBezTo>
                <a:cubicBezTo>
                  <a:pt x="2548739" y="-29041"/>
                  <a:pt x="2692617" y="-3959"/>
                  <a:pt x="2844307" y="0"/>
                </a:cubicBezTo>
                <a:cubicBezTo>
                  <a:pt x="2835957" y="96193"/>
                  <a:pt x="2837395" y="204828"/>
                  <a:pt x="2844307" y="369333"/>
                </a:cubicBezTo>
                <a:cubicBezTo>
                  <a:pt x="2565121" y="397315"/>
                  <a:pt x="2477563" y="353296"/>
                  <a:pt x="2218559" y="369333"/>
                </a:cubicBezTo>
                <a:cubicBezTo>
                  <a:pt x="1959555" y="385370"/>
                  <a:pt x="1891473" y="372252"/>
                  <a:pt x="1592812" y="369333"/>
                </a:cubicBezTo>
                <a:cubicBezTo>
                  <a:pt x="1294151" y="366414"/>
                  <a:pt x="1294635" y="343653"/>
                  <a:pt x="1023951" y="369333"/>
                </a:cubicBezTo>
                <a:cubicBezTo>
                  <a:pt x="753267" y="395013"/>
                  <a:pt x="366389" y="327157"/>
                  <a:pt x="0" y="369333"/>
                </a:cubicBezTo>
                <a:cubicBezTo>
                  <a:pt x="-2379" y="197762"/>
                  <a:pt x="-1117" y="167939"/>
                  <a:pt x="0" y="0"/>
                </a:cubicBezTo>
                <a:close/>
              </a:path>
              <a:path w="2844307" h="369333" stroke="0" extrusionOk="0">
                <a:moveTo>
                  <a:pt x="0" y="0"/>
                </a:moveTo>
                <a:cubicBezTo>
                  <a:pt x="131954" y="-11691"/>
                  <a:pt x="270496" y="-8260"/>
                  <a:pt x="540418" y="0"/>
                </a:cubicBezTo>
                <a:cubicBezTo>
                  <a:pt x="810340" y="8260"/>
                  <a:pt x="876969" y="7542"/>
                  <a:pt x="1023951" y="0"/>
                </a:cubicBezTo>
                <a:cubicBezTo>
                  <a:pt x="1170933" y="-7542"/>
                  <a:pt x="1341759" y="1360"/>
                  <a:pt x="1649698" y="0"/>
                </a:cubicBezTo>
                <a:cubicBezTo>
                  <a:pt x="1957637" y="-1360"/>
                  <a:pt x="1973636" y="16557"/>
                  <a:pt x="2190116" y="0"/>
                </a:cubicBezTo>
                <a:cubicBezTo>
                  <a:pt x="2406596" y="-16557"/>
                  <a:pt x="2566538" y="-8877"/>
                  <a:pt x="2844307" y="0"/>
                </a:cubicBezTo>
                <a:cubicBezTo>
                  <a:pt x="2862540" y="183063"/>
                  <a:pt x="2860312" y="271699"/>
                  <a:pt x="2844307" y="369333"/>
                </a:cubicBezTo>
                <a:cubicBezTo>
                  <a:pt x="2679020" y="372140"/>
                  <a:pt x="2485373" y="344253"/>
                  <a:pt x="2275446" y="369333"/>
                </a:cubicBezTo>
                <a:cubicBezTo>
                  <a:pt x="2065519" y="394413"/>
                  <a:pt x="1820238" y="355892"/>
                  <a:pt x="1649698" y="369333"/>
                </a:cubicBezTo>
                <a:cubicBezTo>
                  <a:pt x="1479158" y="382774"/>
                  <a:pt x="1318176" y="391175"/>
                  <a:pt x="1166166" y="369333"/>
                </a:cubicBezTo>
                <a:cubicBezTo>
                  <a:pt x="1014156" y="347491"/>
                  <a:pt x="790611" y="386290"/>
                  <a:pt x="597304" y="369333"/>
                </a:cubicBezTo>
                <a:cubicBezTo>
                  <a:pt x="403997" y="352376"/>
                  <a:pt x="177167" y="398796"/>
                  <a:pt x="0" y="369333"/>
                </a:cubicBezTo>
                <a:cubicBezTo>
                  <a:pt x="-18187" y="216496"/>
                  <a:pt x="-8098" y="180027"/>
                  <a:pt x="0" y="0"/>
                </a:cubicBezTo>
                <a:close/>
              </a:path>
            </a:pathLst>
          </a:custGeom>
          <a:solidFill>
            <a:schemeClr val="bg1">
              <a:lumMod val="95000"/>
              <a:lumOff val="5000"/>
              <a:alpha val="20392"/>
            </a:schemeClr>
          </a:solidFill>
          <a:ln w="19050">
            <a:noFill/>
            <a:headEnd type="none" w="med" len="med"/>
            <a:tailEnd type="none" w="med" len="med"/>
            <a:extLst>
              <a:ext uri="{C807C97D-BFC1-408E-A445-0C87EB9F89A2}">
                <ask:lineSketchStyleProps xmlns:ask="http://schemas.microsoft.com/office/drawing/2018/sketchyshapes" sd="1219033472">
                  <a:prstGeom prst="rect">
                    <a:avLst/>
                  </a:prstGeom>
                  <ask:type>
                    <ask:lineSketchFreehand/>
                  </ask:type>
                </ask:lineSketchStyleProps>
              </a:ext>
            </a:extLst>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Next" panose="020B0503020202020204" pitchFamily="34"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32972289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par>
                                <p:cTn id="13" presetID="9"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dissolv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A642086-7192-704D-822A-54FC0E014C6D}"/>
              </a:ext>
            </a:extLst>
          </p:cNvPr>
          <p:cNvGrpSpPr/>
          <p:nvPr/>
        </p:nvGrpSpPr>
        <p:grpSpPr>
          <a:xfrm>
            <a:off x="0" y="0"/>
            <a:ext cx="12192000" cy="6858000"/>
            <a:chOff x="0" y="0"/>
            <a:chExt cx="12192000" cy="6858000"/>
          </a:xfrm>
        </p:grpSpPr>
        <p:grpSp>
          <p:nvGrpSpPr>
            <p:cNvPr id="8" name="Group 7">
              <a:extLst>
                <a:ext uri="{FF2B5EF4-FFF2-40B4-BE49-F238E27FC236}">
                  <a16:creationId xmlns:a16="http://schemas.microsoft.com/office/drawing/2014/main" id="{30BEF102-BA3B-CB41-8697-181FF86B50B1}"/>
                </a:ext>
              </a:extLst>
            </p:cNvPr>
            <p:cNvGrpSpPr/>
            <p:nvPr/>
          </p:nvGrpSpPr>
          <p:grpSpPr>
            <a:xfrm>
              <a:off x="1" y="0"/>
              <a:ext cx="12191999" cy="6858000"/>
              <a:chOff x="1" y="0"/>
              <a:chExt cx="12191999" cy="6858000"/>
            </a:xfrm>
          </p:grpSpPr>
          <p:sp>
            <p:nvSpPr>
              <p:cNvPr id="19" name="gradient background1">
                <a:extLst>
                  <a:ext uri="{FF2B5EF4-FFF2-40B4-BE49-F238E27FC236}">
                    <a16:creationId xmlns:a16="http://schemas.microsoft.com/office/drawing/2014/main" id="{600D8D40-F20C-4E46-87B0-1D557AEE5A3B}"/>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40" name="gradient background1">
                <a:extLst>
                  <a:ext uri="{FF2B5EF4-FFF2-40B4-BE49-F238E27FC236}">
                    <a16:creationId xmlns:a16="http://schemas.microsoft.com/office/drawing/2014/main" id="{F1936B49-1E69-CB46-A4F4-3375F79715A5}"/>
                  </a:ext>
                </a:extLst>
              </p:cNvPr>
              <p:cNvSpPr/>
              <p:nvPr/>
            </p:nvSpPr>
            <p:spPr bwMode="auto">
              <a:xfrm>
                <a:off x="2107096" y="0"/>
                <a:ext cx="10084903" cy="6858000"/>
              </a:xfrm>
              <a:prstGeom prst="rect">
                <a:avLst/>
              </a:prstGeom>
              <a:gradFill flip="none" rotWithShape="1">
                <a:gsLst>
                  <a:gs pos="0">
                    <a:srgbClr val="00F7BD">
                      <a:alpha val="57000"/>
                    </a:srgbClr>
                  </a:gs>
                  <a:gs pos="46000">
                    <a:srgbClr val="1D60D6">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2" name="Group 1">
              <a:extLst>
                <a:ext uri="{FF2B5EF4-FFF2-40B4-BE49-F238E27FC236}">
                  <a16:creationId xmlns:a16="http://schemas.microsoft.com/office/drawing/2014/main" id="{11692401-9C94-0C46-B113-16E6EF20CB47}"/>
                </a:ext>
              </a:extLst>
            </p:cNvPr>
            <p:cNvGrpSpPr/>
            <p:nvPr/>
          </p:nvGrpSpPr>
          <p:grpSpPr>
            <a:xfrm>
              <a:off x="0" y="4280452"/>
              <a:ext cx="5323061" cy="2577548"/>
              <a:chOff x="0" y="4280452"/>
              <a:chExt cx="5323061" cy="2577548"/>
            </a:xfrm>
          </p:grpSpPr>
          <p:pic>
            <p:nvPicPr>
              <p:cNvPr id="35" name="Picture 34">
                <a:extLst>
                  <a:ext uri="{FF2B5EF4-FFF2-40B4-BE49-F238E27FC236}">
                    <a16:creationId xmlns:a16="http://schemas.microsoft.com/office/drawing/2014/main" id="{C014A195-91D1-6C40-9962-FFFEA596AE1C}"/>
                  </a:ext>
                </a:extLst>
              </p:cNvPr>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a:stretch/>
            </p:blipFill>
            <p:spPr>
              <a:xfrm>
                <a:off x="0" y="4280452"/>
                <a:ext cx="3454040" cy="2577548"/>
              </a:xfrm>
              <a:prstGeom prst="rect">
                <a:avLst/>
              </a:prstGeom>
            </p:spPr>
          </p:pic>
          <p:pic>
            <p:nvPicPr>
              <p:cNvPr id="36" name="Picture 35">
                <a:extLst>
                  <a:ext uri="{FF2B5EF4-FFF2-40B4-BE49-F238E27FC236}">
                    <a16:creationId xmlns:a16="http://schemas.microsoft.com/office/drawing/2014/main" id="{B583647D-4610-7546-B209-11D6720DB844}"/>
                  </a:ext>
                </a:extLst>
              </p:cNvPr>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a:stretch/>
            </p:blipFill>
            <p:spPr>
              <a:xfrm>
                <a:off x="1" y="5183890"/>
                <a:ext cx="5323060" cy="1674110"/>
              </a:xfrm>
              <a:prstGeom prst="rect">
                <a:avLst/>
              </a:prstGeom>
            </p:spPr>
          </p:pic>
        </p:grpSp>
        <p:sp>
          <p:nvSpPr>
            <p:cNvPr id="24" name="gradient background1">
              <a:extLst>
                <a:ext uri="{FF2B5EF4-FFF2-40B4-BE49-F238E27FC236}">
                  <a16:creationId xmlns:a16="http://schemas.microsoft.com/office/drawing/2014/main" id="{91B7A67F-B902-784A-B05D-2E9BF1A8CCF6}"/>
                </a:ext>
              </a:extLst>
            </p:cNvPr>
            <p:cNvSpPr/>
            <p:nvPr/>
          </p:nvSpPr>
          <p:spPr bwMode="auto">
            <a:xfrm>
              <a:off x="0" y="437323"/>
              <a:ext cx="12192000" cy="6420677"/>
            </a:xfrm>
            <a:prstGeom prst="rect">
              <a:avLst/>
            </a:prstGeom>
            <a:gradFill flip="none" rotWithShape="1">
              <a:gsLst>
                <a:gs pos="0">
                  <a:srgbClr val="1E71FF">
                    <a:alpha val="0"/>
                  </a:srgbClr>
                </a:gs>
                <a:gs pos="93000">
                  <a:srgbClr val="00063D">
                    <a:alpha val="50000"/>
                  </a:srgbClr>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Next" panose="020B0503020202020204" pitchFamily="34" charset="0"/>
                <a:ea typeface="ＭＳ Ｐゴシック" pitchFamily="16" charset="-128"/>
                <a:cs typeface="ＭＳ Ｐゴシック" pitchFamily="-97" charset="-128"/>
              </a:endParaRPr>
            </a:p>
          </p:txBody>
        </p:sp>
      </p:grpSp>
      <p:sp>
        <p:nvSpPr>
          <p:cNvPr id="50" name="Title 49">
            <a:extLst>
              <a:ext uri="{FF2B5EF4-FFF2-40B4-BE49-F238E27FC236}">
                <a16:creationId xmlns:a16="http://schemas.microsoft.com/office/drawing/2014/main" id="{E2517549-8406-E740-85E7-49B4C190C025}"/>
              </a:ext>
            </a:extLst>
          </p:cNvPr>
          <p:cNvSpPr>
            <a:spLocks noGrp="1"/>
          </p:cNvSpPr>
          <p:nvPr>
            <p:ph type="title"/>
          </p:nvPr>
        </p:nvSpPr>
        <p:spPr>
          <a:xfrm>
            <a:off x="682752" y="463964"/>
            <a:ext cx="10826496" cy="369332"/>
          </a:xfrm>
        </p:spPr>
        <p:txBody>
          <a:bodyPr/>
          <a:lstStyle/>
          <a:p>
            <a:r>
              <a:rPr lang="en-US" dirty="0">
                <a:solidFill>
                  <a:schemeClr val="accent6">
                    <a:lumMod val="40000"/>
                    <a:lumOff val="60000"/>
                  </a:schemeClr>
                </a:solidFill>
              </a:rPr>
              <a:t>Primitive Overrides</a:t>
            </a:r>
          </a:p>
        </p:txBody>
      </p:sp>
      <p:pic>
        <p:nvPicPr>
          <p:cNvPr id="15" name="Picture 14">
            <a:extLst>
              <a:ext uri="{FF2B5EF4-FFF2-40B4-BE49-F238E27FC236}">
                <a16:creationId xmlns:a16="http://schemas.microsoft.com/office/drawing/2014/main" id="{425FE181-DA43-6348-999B-175ED9BE54B2}"/>
              </a:ext>
            </a:extLst>
          </p:cNvPr>
          <p:cNvPicPr>
            <a:picLocks noChangeAspect="1"/>
          </p:cNvPicPr>
          <p:nvPr/>
        </p:nvPicPr>
        <p:blipFill>
          <a:blip r:embed="rId5"/>
          <a:stretch>
            <a:fillRect/>
          </a:stretch>
        </p:blipFill>
        <p:spPr>
          <a:xfrm>
            <a:off x="529188" y="1422408"/>
            <a:ext cx="6591300" cy="3454400"/>
          </a:xfrm>
          <a:prstGeom prst="rect">
            <a:avLst/>
          </a:prstGeom>
        </p:spPr>
      </p:pic>
      <p:grpSp>
        <p:nvGrpSpPr>
          <p:cNvPr id="10" name="Group 9">
            <a:extLst>
              <a:ext uri="{FF2B5EF4-FFF2-40B4-BE49-F238E27FC236}">
                <a16:creationId xmlns:a16="http://schemas.microsoft.com/office/drawing/2014/main" id="{B6C91803-0900-B74B-809D-942F9BDC989E}"/>
              </a:ext>
            </a:extLst>
          </p:cNvPr>
          <p:cNvGrpSpPr/>
          <p:nvPr/>
        </p:nvGrpSpPr>
        <p:grpSpPr>
          <a:xfrm>
            <a:off x="7864915" y="1296021"/>
            <a:ext cx="3419968" cy="2184617"/>
            <a:chOff x="8174033" y="2106996"/>
            <a:chExt cx="2853021" cy="1845620"/>
          </a:xfrm>
        </p:grpSpPr>
        <p:pic>
          <p:nvPicPr>
            <p:cNvPr id="16" name="Picture 15">
              <a:extLst>
                <a:ext uri="{FF2B5EF4-FFF2-40B4-BE49-F238E27FC236}">
                  <a16:creationId xmlns:a16="http://schemas.microsoft.com/office/drawing/2014/main" id="{32B338DE-45E6-F543-9560-D4111E2D0149}"/>
                </a:ext>
              </a:extLst>
            </p:cNvPr>
            <p:cNvPicPr>
              <a:picLocks noChangeAspect="1"/>
            </p:cNvPicPr>
            <p:nvPr/>
          </p:nvPicPr>
          <p:blipFill>
            <a:blip r:embed="rId6"/>
            <a:stretch>
              <a:fillRect/>
            </a:stretch>
          </p:blipFill>
          <p:spPr>
            <a:xfrm>
              <a:off x="8174033" y="2106996"/>
              <a:ext cx="2853021" cy="1845620"/>
            </a:xfrm>
            <a:prstGeom prst="rect">
              <a:avLst/>
            </a:prstGeom>
          </p:spPr>
        </p:pic>
        <p:sp>
          <p:nvSpPr>
            <p:cNvPr id="5" name="Rectangle 4">
              <a:extLst>
                <a:ext uri="{FF2B5EF4-FFF2-40B4-BE49-F238E27FC236}">
                  <a16:creationId xmlns:a16="http://schemas.microsoft.com/office/drawing/2014/main" id="{280B7B97-BD50-1E43-91F8-6C1C39388F27}"/>
                </a:ext>
              </a:extLst>
            </p:cNvPr>
            <p:cNvSpPr/>
            <p:nvPr/>
          </p:nvSpPr>
          <p:spPr>
            <a:xfrm>
              <a:off x="8623089" y="2263719"/>
              <a:ext cx="652853" cy="312021"/>
            </a:xfrm>
            <a:prstGeom prst="rect">
              <a:avLst/>
            </a:prstGeom>
            <a:noFill/>
          </p:spPr>
          <p:txBody>
            <a:bodyPr wrap="none">
              <a:spAutoFit/>
            </a:bodyPr>
            <a:lstStyle/>
            <a:p>
              <a:r>
                <a:rPr lang="en-US" dirty="0">
                  <a:solidFill>
                    <a:schemeClr val="bg1">
                      <a:lumMod val="75000"/>
                      <a:lumOff val="25000"/>
                    </a:schemeClr>
                  </a:solidFill>
                  <a:latin typeface="Avenir Next" panose="020B0503020202020204" pitchFamily="34" charset="0"/>
                </a:rPr>
                <a:t>10.82</a:t>
              </a:r>
              <a:endParaRPr lang="en-US" dirty="0">
                <a:latin typeface="Avenir Next" panose="020B0503020202020204" pitchFamily="34" charset="0"/>
              </a:endParaRPr>
            </a:p>
          </p:txBody>
        </p:sp>
        <p:sp>
          <p:nvSpPr>
            <p:cNvPr id="18" name="Rectangle 17">
              <a:extLst>
                <a:ext uri="{FF2B5EF4-FFF2-40B4-BE49-F238E27FC236}">
                  <a16:creationId xmlns:a16="http://schemas.microsoft.com/office/drawing/2014/main" id="{3398F824-7627-664F-A2B5-27DC832ABE6C}"/>
                </a:ext>
              </a:extLst>
            </p:cNvPr>
            <p:cNvSpPr/>
            <p:nvPr/>
          </p:nvSpPr>
          <p:spPr>
            <a:xfrm>
              <a:off x="8500925" y="2910050"/>
              <a:ext cx="540522" cy="312021"/>
            </a:xfrm>
            <a:prstGeom prst="rect">
              <a:avLst/>
            </a:prstGeom>
            <a:noFill/>
          </p:spPr>
          <p:txBody>
            <a:bodyPr wrap="none">
              <a:spAutoFit/>
            </a:bodyPr>
            <a:lstStyle/>
            <a:p>
              <a:r>
                <a:rPr lang="en-US" dirty="0">
                  <a:solidFill>
                    <a:schemeClr val="bg1">
                      <a:lumMod val="75000"/>
                      <a:lumOff val="25000"/>
                    </a:schemeClr>
                  </a:solidFill>
                  <a:latin typeface="Avenir Next" panose="020B0503020202020204" pitchFamily="34" charset="0"/>
                </a:rPr>
                <a:t>3.97</a:t>
              </a:r>
              <a:endParaRPr lang="en-US" dirty="0">
                <a:latin typeface="Avenir Next" panose="020B0503020202020204" pitchFamily="34" charset="0"/>
              </a:endParaRPr>
            </a:p>
          </p:txBody>
        </p:sp>
        <p:sp>
          <p:nvSpPr>
            <p:cNvPr id="20" name="Rectangle 19">
              <a:extLst>
                <a:ext uri="{FF2B5EF4-FFF2-40B4-BE49-F238E27FC236}">
                  <a16:creationId xmlns:a16="http://schemas.microsoft.com/office/drawing/2014/main" id="{15DF9C3C-A847-BB4E-A010-5BF1DA4A2CFF}"/>
                </a:ext>
              </a:extLst>
            </p:cNvPr>
            <p:cNvSpPr/>
            <p:nvPr/>
          </p:nvSpPr>
          <p:spPr>
            <a:xfrm>
              <a:off x="10240139" y="2877327"/>
              <a:ext cx="652853" cy="312021"/>
            </a:xfrm>
            <a:prstGeom prst="rect">
              <a:avLst/>
            </a:prstGeom>
            <a:noFill/>
          </p:spPr>
          <p:txBody>
            <a:bodyPr wrap="none">
              <a:spAutoFit/>
            </a:bodyPr>
            <a:lstStyle/>
            <a:p>
              <a:r>
                <a:rPr lang="en-US" dirty="0">
                  <a:solidFill>
                    <a:schemeClr val="bg1">
                      <a:lumMod val="75000"/>
                      <a:lumOff val="25000"/>
                    </a:schemeClr>
                  </a:solidFill>
                  <a:latin typeface="Avenir Next" panose="020B0503020202020204" pitchFamily="34" charset="0"/>
                </a:rPr>
                <a:t>10.36</a:t>
              </a:r>
              <a:endParaRPr lang="en-US" dirty="0">
                <a:latin typeface="Avenir Next" panose="020B0503020202020204" pitchFamily="34" charset="0"/>
              </a:endParaRPr>
            </a:p>
          </p:txBody>
        </p:sp>
      </p:grpSp>
      <p:sp>
        <p:nvSpPr>
          <p:cNvPr id="21" name="Rectangle 20">
            <a:extLst>
              <a:ext uri="{FF2B5EF4-FFF2-40B4-BE49-F238E27FC236}">
                <a16:creationId xmlns:a16="http://schemas.microsoft.com/office/drawing/2014/main" id="{B3C8595B-1CDB-B940-B457-F61692F1D412}"/>
              </a:ext>
            </a:extLst>
          </p:cNvPr>
          <p:cNvSpPr/>
          <p:nvPr/>
        </p:nvSpPr>
        <p:spPr>
          <a:xfrm>
            <a:off x="8500925" y="898201"/>
            <a:ext cx="1883849" cy="369332"/>
          </a:xfrm>
          <a:prstGeom prst="rect">
            <a:avLst/>
          </a:prstGeom>
          <a:noFill/>
        </p:spPr>
        <p:txBody>
          <a:bodyPr wrap="none">
            <a:spAutoFit/>
          </a:bodyPr>
          <a:lstStyle/>
          <a:p>
            <a:r>
              <a:rPr lang="en-US" dirty="0">
                <a:solidFill>
                  <a:schemeClr val="accent6">
                    <a:lumMod val="40000"/>
                    <a:lumOff val="60000"/>
                  </a:schemeClr>
                </a:solidFill>
                <a:latin typeface="Avenir Next" panose="020B0503020202020204" pitchFamily="34" charset="0"/>
              </a:rPr>
              <a:t>Computed sizes</a:t>
            </a:r>
          </a:p>
        </p:txBody>
      </p:sp>
      <p:sp>
        <p:nvSpPr>
          <p:cNvPr id="11" name="TextBox 10">
            <a:extLst>
              <a:ext uri="{FF2B5EF4-FFF2-40B4-BE49-F238E27FC236}">
                <a16:creationId xmlns:a16="http://schemas.microsoft.com/office/drawing/2014/main" id="{49942E14-D47B-794C-A913-D865FD5A8A90}"/>
              </a:ext>
            </a:extLst>
          </p:cNvPr>
          <p:cNvSpPr txBox="1"/>
          <p:nvPr/>
        </p:nvSpPr>
        <p:spPr>
          <a:xfrm>
            <a:off x="7918357" y="3694376"/>
            <a:ext cx="3097238" cy="1396170"/>
          </a:xfrm>
          <a:prstGeom prst="rect">
            <a:avLst/>
          </a:prstGeom>
          <a:noFill/>
          <a:effectLst/>
        </p:spPr>
        <p:txBody>
          <a:bodyPr wrap="square" lIns="0" tIns="0" rIns="0" bIns="0" rtlCol="0">
            <a:noAutofit/>
          </a:bodyPr>
          <a:lstStyle/>
          <a:p>
            <a:pPr algn="l" eaLnBrk="0" hangingPunct="0"/>
            <a:r>
              <a:rPr lang="en-US" sz="2400" dirty="0">
                <a:latin typeface="Avenir Next" panose="020B0503020202020204" pitchFamily="34" charset="0"/>
                <a:ea typeface="+mn-ea"/>
                <a:cs typeface="+mn-cs"/>
              </a:rPr>
              <a:t>All other symbol layers are assigned a size of zero, and therefore aren’t drawn.</a:t>
            </a:r>
          </a:p>
        </p:txBody>
      </p:sp>
      <p:cxnSp>
        <p:nvCxnSpPr>
          <p:cNvPr id="25" name="Straight Arrow Connector 24">
            <a:extLst>
              <a:ext uri="{FF2B5EF4-FFF2-40B4-BE49-F238E27FC236}">
                <a16:creationId xmlns:a16="http://schemas.microsoft.com/office/drawing/2014/main" id="{39473F5A-17CD-364C-9AD3-08DAAA86E9DD}"/>
              </a:ext>
            </a:extLst>
          </p:cNvPr>
          <p:cNvCxnSpPr>
            <a:cxnSpLocks/>
          </p:cNvCxnSpPr>
          <p:nvPr/>
        </p:nvCxnSpPr>
        <p:spPr bwMode="auto">
          <a:xfrm flipH="1">
            <a:off x="4325588" y="1979232"/>
            <a:ext cx="1141089" cy="238584"/>
          </a:xfrm>
          <a:prstGeom prst="straightConnector1">
            <a:avLst/>
          </a:prstGeom>
          <a:noFill/>
          <a:ln w="79375" cap="flat" cmpd="sng" algn="ctr">
            <a:solidFill>
              <a:schemeClr val="bg1">
                <a:lumMod val="95000"/>
                <a:lumOff val="5000"/>
              </a:schemeClr>
            </a:solidFill>
            <a:prstDash val="solid"/>
            <a:round/>
            <a:headEnd type="none" w="med" len="med"/>
            <a:tailEnd type="triangle"/>
          </a:ln>
          <a:effectLst/>
        </p:spPr>
      </p:cxnSp>
      <p:pic>
        <p:nvPicPr>
          <p:cNvPr id="14" name="Picture 13">
            <a:extLst>
              <a:ext uri="{FF2B5EF4-FFF2-40B4-BE49-F238E27FC236}">
                <a16:creationId xmlns:a16="http://schemas.microsoft.com/office/drawing/2014/main" id="{E3053ADE-627C-6E40-B687-3C3BE36B8147}"/>
              </a:ext>
            </a:extLst>
          </p:cNvPr>
          <p:cNvPicPr>
            <a:picLocks noChangeAspect="1"/>
          </p:cNvPicPr>
          <p:nvPr/>
        </p:nvPicPr>
        <p:blipFill>
          <a:blip r:embed="rId7"/>
          <a:stretch>
            <a:fillRect/>
          </a:stretch>
        </p:blipFill>
        <p:spPr>
          <a:xfrm>
            <a:off x="529188" y="5216922"/>
            <a:ext cx="6591300" cy="838200"/>
          </a:xfrm>
          <a:prstGeom prst="rect">
            <a:avLst/>
          </a:prstGeom>
        </p:spPr>
      </p:pic>
    </p:spTree>
    <p:extLst>
      <p:ext uri="{BB962C8B-B14F-4D97-AF65-F5344CB8AC3E}">
        <p14:creationId xmlns:p14="http://schemas.microsoft.com/office/powerpoint/2010/main" val="194085065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par>
                                <p:cTn id="11" presetID="9"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dissolv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BCC173B-0C5B-A74F-8E7E-D84311C3E42C}"/>
              </a:ext>
            </a:extLst>
          </p:cNvPr>
          <p:cNvGrpSpPr/>
          <p:nvPr/>
        </p:nvGrpSpPr>
        <p:grpSpPr>
          <a:xfrm>
            <a:off x="0" y="-2"/>
            <a:ext cx="12192001" cy="6858003"/>
            <a:chOff x="0" y="-2"/>
            <a:chExt cx="12192001" cy="6858003"/>
          </a:xfrm>
        </p:grpSpPr>
        <p:grpSp>
          <p:nvGrpSpPr>
            <p:cNvPr id="6" name="Group 5">
              <a:extLst>
                <a:ext uri="{FF2B5EF4-FFF2-40B4-BE49-F238E27FC236}">
                  <a16:creationId xmlns:a16="http://schemas.microsoft.com/office/drawing/2014/main" id="{67835AA7-7C46-D34B-A285-4886647A48C9}"/>
                </a:ext>
              </a:extLst>
            </p:cNvPr>
            <p:cNvGrpSpPr/>
            <p:nvPr/>
          </p:nvGrpSpPr>
          <p:grpSpPr>
            <a:xfrm>
              <a:off x="0" y="0"/>
              <a:ext cx="12192000" cy="6858000"/>
              <a:chOff x="0" y="0"/>
              <a:chExt cx="12192000" cy="6858000"/>
            </a:xfrm>
          </p:grpSpPr>
          <p:sp>
            <p:nvSpPr>
              <p:cNvPr id="12" name="gradient background1">
                <a:extLst>
                  <a:ext uri="{FF2B5EF4-FFF2-40B4-BE49-F238E27FC236}">
                    <a16:creationId xmlns:a16="http://schemas.microsoft.com/office/drawing/2014/main" id="{004BAF95-D028-054F-B48C-ADC67A6B7D54}"/>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13" name="gradient background1">
                <a:extLst>
                  <a:ext uri="{FF2B5EF4-FFF2-40B4-BE49-F238E27FC236}">
                    <a16:creationId xmlns:a16="http://schemas.microsoft.com/office/drawing/2014/main" id="{0251D965-B99F-0B44-855C-733CE8599B67}"/>
                  </a:ext>
                </a:extLst>
              </p:cNvPr>
              <p:cNvSpPr/>
              <p:nvPr/>
            </p:nvSpPr>
            <p:spPr bwMode="auto">
              <a:xfrm>
                <a:off x="0" y="0"/>
                <a:ext cx="12192000" cy="6858000"/>
              </a:xfrm>
              <a:prstGeom prst="rect">
                <a:avLst/>
              </a:prstGeom>
              <a:gradFill flip="none" rotWithShape="1">
                <a:gsLst>
                  <a:gs pos="0">
                    <a:srgbClr val="00F7BD"/>
                  </a:gs>
                  <a:gs pos="75000">
                    <a:srgbClr val="0741AE">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2" name="Group 1">
              <a:extLst>
                <a:ext uri="{FF2B5EF4-FFF2-40B4-BE49-F238E27FC236}">
                  <a16:creationId xmlns:a16="http://schemas.microsoft.com/office/drawing/2014/main" id="{425A3B57-2C9F-E742-970A-00941607D0A4}"/>
                </a:ext>
              </a:extLst>
            </p:cNvPr>
            <p:cNvGrpSpPr/>
            <p:nvPr/>
          </p:nvGrpSpPr>
          <p:grpSpPr>
            <a:xfrm>
              <a:off x="0" y="0"/>
              <a:ext cx="5518813" cy="6858000"/>
              <a:chOff x="0" y="0"/>
              <a:chExt cx="5518813" cy="6858000"/>
            </a:xfrm>
          </p:grpSpPr>
          <p:pic>
            <p:nvPicPr>
              <p:cNvPr id="8" name="Picture 7">
                <a:extLst>
                  <a:ext uri="{FF2B5EF4-FFF2-40B4-BE49-F238E27FC236}">
                    <a16:creationId xmlns:a16="http://schemas.microsoft.com/office/drawing/2014/main" id="{8F23665F-7301-2F45-A413-0B69D2FD4CDB}"/>
                  </a:ext>
                </a:extLst>
              </p:cNvPr>
              <p:cNvPicPr>
                <a:picLocks noChangeAspect="1"/>
              </p:cNvPicPr>
              <p:nvPr/>
            </p:nvPicPr>
            <p:blipFill rotWithShape="1">
              <a:blip r:embed="rId3" cstate="screen">
                <a:alphaModFix amt="82000"/>
                <a:extLst>
                  <a:ext uri="{28A0092B-C50C-407E-A947-70E740481C1C}">
                    <a14:useLocalDpi xmlns:a14="http://schemas.microsoft.com/office/drawing/2010/main"/>
                  </a:ext>
                </a:extLst>
              </a:blip>
              <a:srcRect/>
              <a:stretch/>
            </p:blipFill>
            <p:spPr>
              <a:xfrm rot="16200000">
                <a:off x="-1289222" y="3013903"/>
                <a:ext cx="4589309" cy="2010866"/>
              </a:xfrm>
              <a:prstGeom prst="rect">
                <a:avLst/>
              </a:prstGeom>
            </p:spPr>
          </p:pic>
          <p:pic>
            <p:nvPicPr>
              <p:cNvPr id="25" name="Picture 24">
                <a:extLst>
                  <a:ext uri="{FF2B5EF4-FFF2-40B4-BE49-F238E27FC236}">
                    <a16:creationId xmlns:a16="http://schemas.microsoft.com/office/drawing/2014/main" id="{02C03EA8-BF93-E448-A65C-AFD84D3D8FA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4216027"/>
                <a:ext cx="4635101" cy="2641973"/>
              </a:xfrm>
              <a:prstGeom prst="rect">
                <a:avLst/>
              </a:prstGeom>
            </p:spPr>
          </p:pic>
          <p:pic>
            <p:nvPicPr>
              <p:cNvPr id="5" name="Picture 4">
                <a:extLst>
                  <a:ext uri="{FF2B5EF4-FFF2-40B4-BE49-F238E27FC236}">
                    <a16:creationId xmlns:a16="http://schemas.microsoft.com/office/drawing/2014/main" id="{011C90D7-31B5-6743-9AB3-7487DA7142D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5518813" cy="3536066"/>
              </a:xfrm>
              <a:prstGeom prst="rect">
                <a:avLst/>
              </a:prstGeom>
            </p:spPr>
          </p:pic>
        </p:grpSp>
        <p:grpSp>
          <p:nvGrpSpPr>
            <p:cNvPr id="3" name="Group 2">
              <a:extLst>
                <a:ext uri="{FF2B5EF4-FFF2-40B4-BE49-F238E27FC236}">
                  <a16:creationId xmlns:a16="http://schemas.microsoft.com/office/drawing/2014/main" id="{A768B15D-57BC-B04A-B5CF-9566DBAE6A77}"/>
                </a:ext>
              </a:extLst>
            </p:cNvPr>
            <p:cNvGrpSpPr/>
            <p:nvPr/>
          </p:nvGrpSpPr>
          <p:grpSpPr>
            <a:xfrm>
              <a:off x="7454098" y="-2"/>
              <a:ext cx="4737903" cy="6858003"/>
              <a:chOff x="7454098" y="-2"/>
              <a:chExt cx="4737903" cy="6858003"/>
            </a:xfrm>
          </p:grpSpPr>
          <p:pic>
            <p:nvPicPr>
              <p:cNvPr id="11" name="Picture 10">
                <a:extLst>
                  <a:ext uri="{FF2B5EF4-FFF2-40B4-BE49-F238E27FC236}">
                    <a16:creationId xmlns:a16="http://schemas.microsoft.com/office/drawing/2014/main" id="{224B245D-57A6-9A4E-8E35-1DAC2B1A351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9502777" y="-1"/>
                <a:ext cx="2689224" cy="3912243"/>
              </a:xfrm>
              <a:prstGeom prst="rect">
                <a:avLst/>
              </a:prstGeom>
            </p:spPr>
          </p:pic>
          <p:pic>
            <p:nvPicPr>
              <p:cNvPr id="23" name="Picture 22">
                <a:extLst>
                  <a:ext uri="{FF2B5EF4-FFF2-40B4-BE49-F238E27FC236}">
                    <a16:creationId xmlns:a16="http://schemas.microsoft.com/office/drawing/2014/main" id="{3386D0F4-A79F-E742-A6E7-B9B4A7AC4956}"/>
                  </a:ext>
                </a:extLst>
              </p:cNvPr>
              <p:cNvPicPr>
                <a:picLocks noChangeAspect="1"/>
              </p:cNvPicPr>
              <p:nvPr/>
            </p:nvPicPr>
            <p:blipFill rotWithShape="1">
              <a:blip r:embed="rId7" cstate="screen">
                <a:alphaModFix amt="75000"/>
                <a:extLst>
                  <a:ext uri="{28A0092B-C50C-407E-A947-70E740481C1C}">
                    <a14:useLocalDpi xmlns:a14="http://schemas.microsoft.com/office/drawing/2010/main"/>
                  </a:ext>
                </a:extLst>
              </a:blip>
              <a:srcRect/>
              <a:stretch/>
            </p:blipFill>
            <p:spPr>
              <a:xfrm rot="16200000" flipH="1">
                <a:off x="8263052" y="2743857"/>
                <a:ext cx="6261650" cy="1596247"/>
              </a:xfrm>
              <a:prstGeom prst="rect">
                <a:avLst/>
              </a:prstGeom>
            </p:spPr>
          </p:pic>
          <p:pic>
            <p:nvPicPr>
              <p:cNvPr id="19" name="Picture 18">
                <a:extLst>
                  <a:ext uri="{FF2B5EF4-FFF2-40B4-BE49-F238E27FC236}">
                    <a16:creationId xmlns:a16="http://schemas.microsoft.com/office/drawing/2014/main" id="{ED0A7CF4-5D25-6F45-AC70-42CC0E353650}"/>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l="-1"/>
              <a:stretch/>
            </p:blipFill>
            <p:spPr>
              <a:xfrm>
                <a:off x="9509083" y="4940781"/>
                <a:ext cx="2682917" cy="1917220"/>
              </a:xfrm>
              <a:prstGeom prst="rect">
                <a:avLst/>
              </a:prstGeom>
            </p:spPr>
          </p:pic>
          <p:pic>
            <p:nvPicPr>
              <p:cNvPr id="29" name="Picture 28">
                <a:extLst>
                  <a:ext uri="{FF2B5EF4-FFF2-40B4-BE49-F238E27FC236}">
                    <a16:creationId xmlns:a16="http://schemas.microsoft.com/office/drawing/2014/main" id="{E180AF6A-6300-6C42-B9F5-6E14F3E7CE3D}"/>
                  </a:ext>
                </a:extLst>
              </p:cNvPr>
              <p:cNvPicPr>
                <a:picLocks noChangeAspect="1"/>
              </p:cNvPicPr>
              <p:nvPr/>
            </p:nvPicPr>
            <p:blipFill rotWithShape="1">
              <a:blip r:embed="rId9" cstate="screen">
                <a:alphaModFix amt="85000"/>
                <a:extLst>
                  <a:ext uri="{28A0092B-C50C-407E-A947-70E740481C1C}">
                    <a14:useLocalDpi xmlns:a14="http://schemas.microsoft.com/office/drawing/2010/main"/>
                  </a:ext>
                </a:extLst>
              </a:blip>
              <a:srcRect/>
              <a:stretch/>
            </p:blipFill>
            <p:spPr>
              <a:xfrm rot="16200000">
                <a:off x="9307329" y="-658306"/>
                <a:ext cx="2226367" cy="3542976"/>
              </a:xfrm>
              <a:prstGeom prst="rect">
                <a:avLst/>
              </a:prstGeom>
            </p:spPr>
          </p:pic>
          <p:pic>
            <p:nvPicPr>
              <p:cNvPr id="28" name="Picture 27">
                <a:extLst>
                  <a:ext uri="{FF2B5EF4-FFF2-40B4-BE49-F238E27FC236}">
                    <a16:creationId xmlns:a16="http://schemas.microsoft.com/office/drawing/2014/main" id="{D3EB3969-DADF-364A-9F2C-805266249588}"/>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7454098" y="3794531"/>
                <a:ext cx="4737902" cy="3063469"/>
              </a:xfrm>
              <a:prstGeom prst="rect">
                <a:avLst/>
              </a:prstGeom>
            </p:spPr>
          </p:pic>
        </p:grpSp>
      </p:grpSp>
      <p:sp>
        <p:nvSpPr>
          <p:cNvPr id="18" name="Title 1">
            <a:extLst>
              <a:ext uri="{FF2B5EF4-FFF2-40B4-BE49-F238E27FC236}">
                <a16:creationId xmlns:a16="http://schemas.microsoft.com/office/drawing/2014/main" id="{FE1467DE-EB4C-0841-9A5E-09C4995CF7B8}"/>
              </a:ext>
            </a:extLst>
          </p:cNvPr>
          <p:cNvSpPr txBox="1">
            <a:spLocks/>
          </p:cNvSpPr>
          <p:nvPr/>
        </p:nvSpPr>
        <p:spPr>
          <a:xfrm>
            <a:off x="2588875" y="2642532"/>
            <a:ext cx="7208268" cy="1572934"/>
          </a:xfrm>
          <a:prstGeom prst="rect">
            <a:avLst/>
          </a:prstGeom>
        </p:spPr>
        <p:txBody>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ctr"/>
            <a:r>
              <a:rPr lang="en-US" sz="3200" b="0" dirty="0">
                <a:latin typeface="Avenir Next" panose="020B0503020202020204" pitchFamily="34" charset="0"/>
              </a:rPr>
              <a:t>Please provide your feedback for this session by clicking on the session survey link directly below the video.</a:t>
            </a:r>
          </a:p>
        </p:txBody>
      </p:sp>
    </p:spTree>
    <p:extLst>
      <p:ext uri="{BB962C8B-B14F-4D97-AF65-F5344CB8AC3E}">
        <p14:creationId xmlns:p14="http://schemas.microsoft.com/office/powerpoint/2010/main" val="511024105"/>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BCC173B-0C5B-A74F-8E7E-D84311C3E42C}"/>
              </a:ext>
            </a:extLst>
          </p:cNvPr>
          <p:cNvGrpSpPr/>
          <p:nvPr/>
        </p:nvGrpSpPr>
        <p:grpSpPr>
          <a:xfrm>
            <a:off x="0" y="-2"/>
            <a:ext cx="12192001" cy="6858003"/>
            <a:chOff x="0" y="-2"/>
            <a:chExt cx="12192001" cy="6858003"/>
          </a:xfrm>
        </p:grpSpPr>
        <p:grpSp>
          <p:nvGrpSpPr>
            <p:cNvPr id="6" name="Group 5">
              <a:extLst>
                <a:ext uri="{FF2B5EF4-FFF2-40B4-BE49-F238E27FC236}">
                  <a16:creationId xmlns:a16="http://schemas.microsoft.com/office/drawing/2014/main" id="{67835AA7-7C46-D34B-A285-4886647A48C9}"/>
                </a:ext>
              </a:extLst>
            </p:cNvPr>
            <p:cNvGrpSpPr/>
            <p:nvPr/>
          </p:nvGrpSpPr>
          <p:grpSpPr>
            <a:xfrm>
              <a:off x="0" y="0"/>
              <a:ext cx="12192000" cy="6858000"/>
              <a:chOff x="0" y="0"/>
              <a:chExt cx="12192000" cy="6858000"/>
            </a:xfrm>
          </p:grpSpPr>
          <p:sp>
            <p:nvSpPr>
              <p:cNvPr id="12" name="gradient background1">
                <a:extLst>
                  <a:ext uri="{FF2B5EF4-FFF2-40B4-BE49-F238E27FC236}">
                    <a16:creationId xmlns:a16="http://schemas.microsoft.com/office/drawing/2014/main" id="{004BAF95-D028-054F-B48C-ADC67A6B7D54}"/>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13" name="gradient background1">
                <a:extLst>
                  <a:ext uri="{FF2B5EF4-FFF2-40B4-BE49-F238E27FC236}">
                    <a16:creationId xmlns:a16="http://schemas.microsoft.com/office/drawing/2014/main" id="{0251D965-B99F-0B44-855C-733CE8599B67}"/>
                  </a:ext>
                </a:extLst>
              </p:cNvPr>
              <p:cNvSpPr/>
              <p:nvPr/>
            </p:nvSpPr>
            <p:spPr bwMode="auto">
              <a:xfrm>
                <a:off x="0" y="0"/>
                <a:ext cx="12192000" cy="6858000"/>
              </a:xfrm>
              <a:prstGeom prst="rect">
                <a:avLst/>
              </a:prstGeom>
              <a:gradFill flip="none" rotWithShape="1">
                <a:gsLst>
                  <a:gs pos="0">
                    <a:srgbClr val="00F7BD"/>
                  </a:gs>
                  <a:gs pos="75000">
                    <a:srgbClr val="0741AE">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2" name="Group 1">
              <a:extLst>
                <a:ext uri="{FF2B5EF4-FFF2-40B4-BE49-F238E27FC236}">
                  <a16:creationId xmlns:a16="http://schemas.microsoft.com/office/drawing/2014/main" id="{425A3B57-2C9F-E742-970A-00941607D0A4}"/>
                </a:ext>
              </a:extLst>
            </p:cNvPr>
            <p:cNvGrpSpPr/>
            <p:nvPr/>
          </p:nvGrpSpPr>
          <p:grpSpPr>
            <a:xfrm>
              <a:off x="0" y="0"/>
              <a:ext cx="5518813" cy="6858000"/>
              <a:chOff x="0" y="0"/>
              <a:chExt cx="5518813" cy="6858000"/>
            </a:xfrm>
          </p:grpSpPr>
          <p:pic>
            <p:nvPicPr>
              <p:cNvPr id="8" name="Picture 7">
                <a:extLst>
                  <a:ext uri="{FF2B5EF4-FFF2-40B4-BE49-F238E27FC236}">
                    <a16:creationId xmlns:a16="http://schemas.microsoft.com/office/drawing/2014/main" id="{8F23665F-7301-2F45-A413-0B69D2FD4CDB}"/>
                  </a:ext>
                </a:extLst>
              </p:cNvPr>
              <p:cNvPicPr>
                <a:picLocks noChangeAspect="1"/>
              </p:cNvPicPr>
              <p:nvPr/>
            </p:nvPicPr>
            <p:blipFill rotWithShape="1">
              <a:blip r:embed="rId3" cstate="screen">
                <a:alphaModFix amt="82000"/>
                <a:extLst>
                  <a:ext uri="{28A0092B-C50C-407E-A947-70E740481C1C}">
                    <a14:useLocalDpi xmlns:a14="http://schemas.microsoft.com/office/drawing/2010/main"/>
                  </a:ext>
                </a:extLst>
              </a:blip>
              <a:srcRect/>
              <a:stretch/>
            </p:blipFill>
            <p:spPr>
              <a:xfrm rot="16200000">
                <a:off x="-1289222" y="3013903"/>
                <a:ext cx="4589309" cy="2010866"/>
              </a:xfrm>
              <a:prstGeom prst="rect">
                <a:avLst/>
              </a:prstGeom>
            </p:spPr>
          </p:pic>
          <p:pic>
            <p:nvPicPr>
              <p:cNvPr id="25" name="Picture 24">
                <a:extLst>
                  <a:ext uri="{FF2B5EF4-FFF2-40B4-BE49-F238E27FC236}">
                    <a16:creationId xmlns:a16="http://schemas.microsoft.com/office/drawing/2014/main" id="{02C03EA8-BF93-E448-A65C-AFD84D3D8FA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4216027"/>
                <a:ext cx="4635101" cy="2641973"/>
              </a:xfrm>
              <a:prstGeom prst="rect">
                <a:avLst/>
              </a:prstGeom>
            </p:spPr>
          </p:pic>
          <p:pic>
            <p:nvPicPr>
              <p:cNvPr id="5" name="Picture 4">
                <a:extLst>
                  <a:ext uri="{FF2B5EF4-FFF2-40B4-BE49-F238E27FC236}">
                    <a16:creationId xmlns:a16="http://schemas.microsoft.com/office/drawing/2014/main" id="{011C90D7-31B5-6743-9AB3-7487DA7142D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5518813" cy="3536066"/>
              </a:xfrm>
              <a:prstGeom prst="rect">
                <a:avLst/>
              </a:prstGeom>
            </p:spPr>
          </p:pic>
        </p:grpSp>
        <p:grpSp>
          <p:nvGrpSpPr>
            <p:cNvPr id="3" name="Group 2">
              <a:extLst>
                <a:ext uri="{FF2B5EF4-FFF2-40B4-BE49-F238E27FC236}">
                  <a16:creationId xmlns:a16="http://schemas.microsoft.com/office/drawing/2014/main" id="{A768B15D-57BC-B04A-B5CF-9566DBAE6A77}"/>
                </a:ext>
              </a:extLst>
            </p:cNvPr>
            <p:cNvGrpSpPr/>
            <p:nvPr/>
          </p:nvGrpSpPr>
          <p:grpSpPr>
            <a:xfrm>
              <a:off x="7454098" y="-2"/>
              <a:ext cx="4737903" cy="6858003"/>
              <a:chOff x="7454098" y="-2"/>
              <a:chExt cx="4737903" cy="6858003"/>
            </a:xfrm>
          </p:grpSpPr>
          <p:pic>
            <p:nvPicPr>
              <p:cNvPr id="11" name="Picture 10">
                <a:extLst>
                  <a:ext uri="{FF2B5EF4-FFF2-40B4-BE49-F238E27FC236}">
                    <a16:creationId xmlns:a16="http://schemas.microsoft.com/office/drawing/2014/main" id="{224B245D-57A6-9A4E-8E35-1DAC2B1A351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9502777" y="-1"/>
                <a:ext cx="2689224" cy="3912243"/>
              </a:xfrm>
              <a:prstGeom prst="rect">
                <a:avLst/>
              </a:prstGeom>
            </p:spPr>
          </p:pic>
          <p:pic>
            <p:nvPicPr>
              <p:cNvPr id="23" name="Picture 22">
                <a:extLst>
                  <a:ext uri="{FF2B5EF4-FFF2-40B4-BE49-F238E27FC236}">
                    <a16:creationId xmlns:a16="http://schemas.microsoft.com/office/drawing/2014/main" id="{3386D0F4-A79F-E742-A6E7-B9B4A7AC4956}"/>
                  </a:ext>
                </a:extLst>
              </p:cNvPr>
              <p:cNvPicPr>
                <a:picLocks noChangeAspect="1"/>
              </p:cNvPicPr>
              <p:nvPr/>
            </p:nvPicPr>
            <p:blipFill rotWithShape="1">
              <a:blip r:embed="rId7" cstate="screen">
                <a:alphaModFix amt="75000"/>
                <a:extLst>
                  <a:ext uri="{28A0092B-C50C-407E-A947-70E740481C1C}">
                    <a14:useLocalDpi xmlns:a14="http://schemas.microsoft.com/office/drawing/2010/main"/>
                  </a:ext>
                </a:extLst>
              </a:blip>
              <a:srcRect/>
              <a:stretch/>
            </p:blipFill>
            <p:spPr>
              <a:xfrm rot="16200000" flipH="1">
                <a:off x="8263052" y="2743857"/>
                <a:ext cx="6261650" cy="1596247"/>
              </a:xfrm>
              <a:prstGeom prst="rect">
                <a:avLst/>
              </a:prstGeom>
            </p:spPr>
          </p:pic>
          <p:pic>
            <p:nvPicPr>
              <p:cNvPr id="19" name="Picture 18">
                <a:extLst>
                  <a:ext uri="{FF2B5EF4-FFF2-40B4-BE49-F238E27FC236}">
                    <a16:creationId xmlns:a16="http://schemas.microsoft.com/office/drawing/2014/main" id="{ED0A7CF4-5D25-6F45-AC70-42CC0E353650}"/>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l="-1"/>
              <a:stretch/>
            </p:blipFill>
            <p:spPr>
              <a:xfrm>
                <a:off x="9509083" y="4940781"/>
                <a:ext cx="2682917" cy="1917220"/>
              </a:xfrm>
              <a:prstGeom prst="rect">
                <a:avLst/>
              </a:prstGeom>
            </p:spPr>
          </p:pic>
          <p:pic>
            <p:nvPicPr>
              <p:cNvPr id="29" name="Picture 28">
                <a:extLst>
                  <a:ext uri="{FF2B5EF4-FFF2-40B4-BE49-F238E27FC236}">
                    <a16:creationId xmlns:a16="http://schemas.microsoft.com/office/drawing/2014/main" id="{E180AF6A-6300-6C42-B9F5-6E14F3E7CE3D}"/>
                  </a:ext>
                </a:extLst>
              </p:cNvPr>
              <p:cNvPicPr>
                <a:picLocks noChangeAspect="1"/>
              </p:cNvPicPr>
              <p:nvPr/>
            </p:nvPicPr>
            <p:blipFill rotWithShape="1">
              <a:blip r:embed="rId9" cstate="screen">
                <a:alphaModFix amt="85000"/>
                <a:extLst>
                  <a:ext uri="{28A0092B-C50C-407E-A947-70E740481C1C}">
                    <a14:useLocalDpi xmlns:a14="http://schemas.microsoft.com/office/drawing/2010/main"/>
                  </a:ext>
                </a:extLst>
              </a:blip>
              <a:srcRect/>
              <a:stretch/>
            </p:blipFill>
            <p:spPr>
              <a:xfrm rot="16200000">
                <a:off x="9307329" y="-658306"/>
                <a:ext cx="2226367" cy="3542976"/>
              </a:xfrm>
              <a:prstGeom prst="rect">
                <a:avLst/>
              </a:prstGeom>
            </p:spPr>
          </p:pic>
          <p:pic>
            <p:nvPicPr>
              <p:cNvPr id="28" name="Picture 27">
                <a:extLst>
                  <a:ext uri="{FF2B5EF4-FFF2-40B4-BE49-F238E27FC236}">
                    <a16:creationId xmlns:a16="http://schemas.microsoft.com/office/drawing/2014/main" id="{D3EB3969-DADF-364A-9F2C-805266249588}"/>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7454098" y="3794531"/>
                <a:ext cx="4737902" cy="3063469"/>
              </a:xfrm>
              <a:prstGeom prst="rect">
                <a:avLst/>
              </a:prstGeom>
            </p:spPr>
          </p:pic>
        </p:grpSp>
      </p:grpSp>
      <p:pic>
        <p:nvPicPr>
          <p:cNvPr id="9" name="Picture 8">
            <a:extLst>
              <a:ext uri="{FF2B5EF4-FFF2-40B4-BE49-F238E27FC236}">
                <a16:creationId xmlns:a16="http://schemas.microsoft.com/office/drawing/2014/main" id="{458C3CC2-2836-8540-82C2-551689D37432}"/>
              </a:ext>
            </a:extLst>
          </p:cNvPr>
          <p:cNvPicPr>
            <a:picLocks noChangeAspect="1"/>
          </p:cNvPicPr>
          <p:nvPr/>
        </p:nvPicPr>
        <p:blipFill>
          <a:blip r:embed="rId11" cstate="screen">
            <a:extLst>
              <a:ext uri="{28A0092B-C50C-407E-A947-70E740481C1C}">
                <a14:useLocalDpi xmlns:a14="http://schemas.microsoft.com/office/drawing/2010/main"/>
              </a:ext>
            </a:extLst>
          </a:blip>
          <a:srcRect/>
          <a:stretch/>
        </p:blipFill>
        <p:spPr>
          <a:xfrm>
            <a:off x="3642763" y="2670486"/>
            <a:ext cx="4906474" cy="1517028"/>
          </a:xfrm>
          <a:prstGeom prst="rect">
            <a:avLst/>
          </a:prstGeom>
        </p:spPr>
      </p:pic>
      <p:sp>
        <p:nvSpPr>
          <p:cNvPr id="4" name="Rectangle 3">
            <a:extLst>
              <a:ext uri="{FF2B5EF4-FFF2-40B4-BE49-F238E27FC236}">
                <a16:creationId xmlns:a16="http://schemas.microsoft.com/office/drawing/2014/main" id="{43C7A590-9999-EE4E-B5E3-D3578C0822AE}"/>
              </a:ext>
            </a:extLst>
          </p:cNvPr>
          <p:cNvSpPr/>
          <p:nvPr/>
        </p:nvSpPr>
        <p:spPr>
          <a:xfrm>
            <a:off x="0" y="6394787"/>
            <a:ext cx="12192000" cy="261610"/>
          </a:xfrm>
          <a:prstGeom prst="rect">
            <a:avLst/>
          </a:prstGeom>
        </p:spPr>
        <p:txBody>
          <a:bodyPr wrap="square">
            <a:spAutoFit/>
          </a:bodyPr>
          <a:lstStyle/>
          <a:p>
            <a:pPr algn="ctr"/>
            <a:r>
              <a:rPr lang="en-US" sz="1050" dirty="0">
                <a:solidFill>
                  <a:srgbClr val="76A7FF">
                    <a:alpha val="60000"/>
                  </a:srgbClr>
                </a:solidFill>
                <a:latin typeface="Avenir Next" panose="020B0503020202020204" pitchFamily="34" charset="0"/>
              </a:rPr>
              <a:t>Copyright © 2021 Esri. All rights reserved.</a:t>
            </a:r>
          </a:p>
        </p:txBody>
      </p:sp>
    </p:spTree>
    <p:extLst>
      <p:ext uri="{BB962C8B-B14F-4D97-AF65-F5344CB8AC3E}">
        <p14:creationId xmlns:p14="http://schemas.microsoft.com/office/powerpoint/2010/main" val="3257878790"/>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F3ABFCF-AF1A-AC49-B5C3-E441296555E5}"/>
              </a:ext>
            </a:extLst>
          </p:cNvPr>
          <p:cNvGrpSpPr/>
          <p:nvPr/>
        </p:nvGrpSpPr>
        <p:grpSpPr>
          <a:xfrm>
            <a:off x="0" y="0"/>
            <a:ext cx="12192000" cy="6858002"/>
            <a:chOff x="0" y="0"/>
            <a:chExt cx="12192000" cy="6858002"/>
          </a:xfrm>
        </p:grpSpPr>
        <p:grpSp>
          <p:nvGrpSpPr>
            <p:cNvPr id="6" name="Group 5">
              <a:extLst>
                <a:ext uri="{FF2B5EF4-FFF2-40B4-BE49-F238E27FC236}">
                  <a16:creationId xmlns:a16="http://schemas.microsoft.com/office/drawing/2014/main" id="{721BCD63-ACC9-1D4B-B115-330DCFF652A3}"/>
                </a:ext>
              </a:extLst>
            </p:cNvPr>
            <p:cNvGrpSpPr/>
            <p:nvPr/>
          </p:nvGrpSpPr>
          <p:grpSpPr>
            <a:xfrm>
              <a:off x="0" y="0"/>
              <a:ext cx="12192000" cy="6858000"/>
              <a:chOff x="0" y="0"/>
              <a:chExt cx="12192000" cy="6858000"/>
            </a:xfrm>
          </p:grpSpPr>
          <p:sp>
            <p:nvSpPr>
              <p:cNvPr id="11" name="gradient background1">
                <a:extLst>
                  <a:ext uri="{FF2B5EF4-FFF2-40B4-BE49-F238E27FC236}">
                    <a16:creationId xmlns:a16="http://schemas.microsoft.com/office/drawing/2014/main" id="{0C1AF20E-1FEF-AD49-A83B-941CF7891A74}"/>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12" name="gradient background1">
                <a:extLst>
                  <a:ext uri="{FF2B5EF4-FFF2-40B4-BE49-F238E27FC236}">
                    <a16:creationId xmlns:a16="http://schemas.microsoft.com/office/drawing/2014/main" id="{61326F15-1327-C24F-A668-285A5B4A192C}"/>
                  </a:ext>
                </a:extLst>
              </p:cNvPr>
              <p:cNvSpPr/>
              <p:nvPr/>
            </p:nvSpPr>
            <p:spPr bwMode="auto">
              <a:xfrm>
                <a:off x="0" y="0"/>
                <a:ext cx="12192000" cy="6858000"/>
              </a:xfrm>
              <a:prstGeom prst="rect">
                <a:avLst/>
              </a:prstGeom>
              <a:gradFill flip="none" rotWithShape="1">
                <a:gsLst>
                  <a:gs pos="0">
                    <a:srgbClr val="00F7BD"/>
                  </a:gs>
                  <a:gs pos="75000">
                    <a:srgbClr val="0741AE">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4" name="Group 3">
              <a:extLst>
                <a:ext uri="{FF2B5EF4-FFF2-40B4-BE49-F238E27FC236}">
                  <a16:creationId xmlns:a16="http://schemas.microsoft.com/office/drawing/2014/main" id="{D8CC9310-B8EA-1943-88C9-37FDEF826F0D}"/>
                </a:ext>
              </a:extLst>
            </p:cNvPr>
            <p:cNvGrpSpPr/>
            <p:nvPr/>
          </p:nvGrpSpPr>
          <p:grpSpPr>
            <a:xfrm>
              <a:off x="0" y="1325006"/>
              <a:ext cx="11913703" cy="5532996"/>
              <a:chOff x="0" y="1325006"/>
              <a:chExt cx="11913703" cy="5532996"/>
            </a:xfrm>
          </p:grpSpPr>
          <p:pic>
            <p:nvPicPr>
              <p:cNvPr id="24" name="Picture 23">
                <a:extLst>
                  <a:ext uri="{FF2B5EF4-FFF2-40B4-BE49-F238E27FC236}">
                    <a16:creationId xmlns:a16="http://schemas.microsoft.com/office/drawing/2014/main" id="{288513B4-7736-744D-9C9F-52C47E8C7E19}"/>
                  </a:ext>
                </a:extLst>
              </p:cNvPr>
              <p:cNvPicPr>
                <a:picLocks noChangeAspect="1"/>
              </p:cNvPicPr>
              <p:nvPr/>
            </p:nvPicPr>
            <p:blipFill rotWithShape="1">
              <a:blip r:embed="rId3" cstate="screen">
                <a:alphaModFix amt="80000"/>
                <a:extLst>
                  <a:ext uri="{28A0092B-C50C-407E-A947-70E740481C1C}">
                    <a14:useLocalDpi xmlns:a14="http://schemas.microsoft.com/office/drawing/2010/main"/>
                  </a:ext>
                </a:extLst>
              </a:blip>
              <a:srcRect l="-1487" r="-1749"/>
              <a:stretch/>
            </p:blipFill>
            <p:spPr>
              <a:xfrm flipH="1">
                <a:off x="5136469" y="6085675"/>
                <a:ext cx="3770001" cy="772325"/>
              </a:xfrm>
              <a:prstGeom prst="rect">
                <a:avLst/>
              </a:prstGeom>
            </p:spPr>
          </p:pic>
          <p:pic>
            <p:nvPicPr>
              <p:cNvPr id="5" name="Picture 4">
                <a:extLst>
                  <a:ext uri="{FF2B5EF4-FFF2-40B4-BE49-F238E27FC236}">
                    <a16:creationId xmlns:a16="http://schemas.microsoft.com/office/drawing/2014/main" id="{11A7C69B-2295-2C4C-B819-95382179DD44}"/>
                  </a:ext>
                </a:extLst>
              </p:cNvPr>
              <p:cNvPicPr>
                <a:picLocks noChangeAspect="1"/>
              </p:cNvPicPr>
              <p:nvPr/>
            </p:nvPicPr>
            <p:blipFill rotWithShape="1">
              <a:blip r:embed="rId4" cstate="screen">
                <a:alphaModFix amt="60000"/>
                <a:extLst>
                  <a:ext uri="{28A0092B-C50C-407E-A947-70E740481C1C}">
                    <a14:useLocalDpi xmlns:a14="http://schemas.microsoft.com/office/drawing/2010/main"/>
                  </a:ext>
                </a:extLst>
              </a:blip>
              <a:srcRect/>
              <a:stretch/>
            </p:blipFill>
            <p:spPr>
              <a:xfrm>
                <a:off x="0" y="3311662"/>
                <a:ext cx="2816980" cy="2877533"/>
              </a:xfrm>
              <a:prstGeom prst="rect">
                <a:avLst/>
              </a:prstGeom>
            </p:spPr>
          </p:pic>
          <p:pic>
            <p:nvPicPr>
              <p:cNvPr id="10" name="Picture 9">
                <a:extLst>
                  <a:ext uri="{FF2B5EF4-FFF2-40B4-BE49-F238E27FC236}">
                    <a16:creationId xmlns:a16="http://schemas.microsoft.com/office/drawing/2014/main" id="{B853A70A-F06F-7544-83CE-15B50A54BC80}"/>
                  </a:ext>
                </a:extLst>
              </p:cNvPr>
              <p:cNvPicPr>
                <a:picLocks noChangeAspect="1"/>
              </p:cNvPicPr>
              <p:nvPr/>
            </p:nvPicPr>
            <p:blipFill rotWithShape="1">
              <a:blip r:embed="rId5" cstate="screen">
                <a:alphaModFix amt="75000"/>
                <a:extLst>
                  <a:ext uri="{28A0092B-C50C-407E-A947-70E740481C1C}">
                    <a14:useLocalDpi xmlns:a14="http://schemas.microsoft.com/office/drawing/2010/main"/>
                  </a:ext>
                </a:extLst>
              </a:blip>
              <a:srcRect/>
              <a:stretch/>
            </p:blipFill>
            <p:spPr>
              <a:xfrm rot="5400000">
                <a:off x="4563282" y="4831414"/>
                <a:ext cx="1421377" cy="2631799"/>
              </a:xfrm>
              <a:prstGeom prst="rect">
                <a:avLst/>
              </a:prstGeom>
            </p:spPr>
          </p:pic>
          <p:pic>
            <p:nvPicPr>
              <p:cNvPr id="14" name="Picture 13">
                <a:extLst>
                  <a:ext uri="{FF2B5EF4-FFF2-40B4-BE49-F238E27FC236}">
                    <a16:creationId xmlns:a16="http://schemas.microsoft.com/office/drawing/2014/main" id="{99506E1E-1D49-D644-A795-F1485C7E4CB2}"/>
                  </a:ext>
                </a:extLst>
              </p:cNvPr>
              <p:cNvPicPr>
                <a:picLocks noChangeAspect="1"/>
              </p:cNvPicPr>
              <p:nvPr/>
            </p:nvPicPr>
            <p:blipFill rotWithShape="1">
              <a:blip r:embed="rId6" cstate="screen">
                <a:alphaModFix amt="65000"/>
                <a:extLst>
                  <a:ext uri="{28A0092B-C50C-407E-A947-70E740481C1C}">
                    <a14:useLocalDpi xmlns:a14="http://schemas.microsoft.com/office/drawing/2010/main"/>
                  </a:ext>
                </a:extLst>
              </a:blip>
              <a:srcRect/>
              <a:stretch/>
            </p:blipFill>
            <p:spPr>
              <a:xfrm rot="10800000">
                <a:off x="0" y="1325006"/>
                <a:ext cx="1009635" cy="2914259"/>
              </a:xfrm>
              <a:prstGeom prst="rect">
                <a:avLst/>
              </a:prstGeom>
            </p:spPr>
          </p:pic>
          <p:pic>
            <p:nvPicPr>
              <p:cNvPr id="26" name="Picture 25">
                <a:extLst>
                  <a:ext uri="{FF2B5EF4-FFF2-40B4-BE49-F238E27FC236}">
                    <a16:creationId xmlns:a16="http://schemas.microsoft.com/office/drawing/2014/main" id="{A7EA7A6C-BAA0-3E48-A956-E45BBADD1BD1}"/>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 y="5674538"/>
                <a:ext cx="3485536" cy="1183463"/>
              </a:xfrm>
              <a:prstGeom prst="rect">
                <a:avLst/>
              </a:prstGeom>
            </p:spPr>
          </p:pic>
          <p:pic>
            <p:nvPicPr>
              <p:cNvPr id="7" name="Picture 6">
                <a:extLst>
                  <a:ext uri="{FF2B5EF4-FFF2-40B4-BE49-F238E27FC236}">
                    <a16:creationId xmlns:a16="http://schemas.microsoft.com/office/drawing/2014/main" id="{6197C3DD-613E-D746-B02E-A4A03A7F73BE}"/>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0" y="4716787"/>
                <a:ext cx="5145493" cy="2141214"/>
              </a:xfrm>
              <a:prstGeom prst="rect">
                <a:avLst/>
              </a:prstGeom>
            </p:spPr>
          </p:pic>
          <p:pic>
            <p:nvPicPr>
              <p:cNvPr id="30" name="Picture 29">
                <a:extLst>
                  <a:ext uri="{FF2B5EF4-FFF2-40B4-BE49-F238E27FC236}">
                    <a16:creationId xmlns:a16="http://schemas.microsoft.com/office/drawing/2014/main" id="{9572730D-E02C-C14E-A8A2-7722C2AB4DB7}"/>
                  </a:ext>
                </a:extLst>
              </p:cNvPr>
              <p:cNvPicPr>
                <a:picLocks noChangeAspect="1"/>
              </p:cNvPicPr>
              <p:nvPr/>
            </p:nvPicPr>
            <p:blipFill rotWithShape="1">
              <a:blip r:embed="rId9" cstate="screen">
                <a:alphaModFix amt="75000"/>
                <a:extLst>
                  <a:ext uri="{28A0092B-C50C-407E-A947-70E740481C1C}">
                    <a14:useLocalDpi xmlns:a14="http://schemas.microsoft.com/office/drawing/2010/main"/>
                  </a:ext>
                </a:extLst>
              </a:blip>
              <a:srcRect l="-1"/>
              <a:stretch/>
            </p:blipFill>
            <p:spPr>
              <a:xfrm>
                <a:off x="9140032" y="6022256"/>
                <a:ext cx="2773671" cy="835744"/>
              </a:xfrm>
              <a:prstGeom prst="rect">
                <a:avLst/>
              </a:prstGeom>
            </p:spPr>
          </p:pic>
        </p:grpSp>
      </p:grpSp>
      <p:sp>
        <p:nvSpPr>
          <p:cNvPr id="3" name="Text Placeholder 2">
            <a:extLst>
              <a:ext uri="{FF2B5EF4-FFF2-40B4-BE49-F238E27FC236}">
                <a16:creationId xmlns:a16="http://schemas.microsoft.com/office/drawing/2014/main" id="{3900A067-10B5-0740-9B8E-094820E2263C}"/>
              </a:ext>
            </a:extLst>
          </p:cNvPr>
          <p:cNvSpPr>
            <a:spLocks noGrp="1"/>
          </p:cNvSpPr>
          <p:nvPr>
            <p:ph type="body" idx="1"/>
          </p:nvPr>
        </p:nvSpPr>
        <p:spPr>
          <a:xfrm>
            <a:off x="1762540" y="3340465"/>
            <a:ext cx="8221903" cy="307777"/>
          </a:xfrm>
        </p:spPr>
        <p:txBody>
          <a:bodyPr/>
          <a:lstStyle/>
          <a:p>
            <a:pPr>
              <a:spcBef>
                <a:spcPts val="300"/>
              </a:spcBef>
              <a:spcAft>
                <a:spcPts val="600"/>
              </a:spcAft>
            </a:pPr>
            <a:r>
              <a:rPr lang="en-US" sz="2000" dirty="0">
                <a:solidFill>
                  <a:srgbClr val="1EF1BA"/>
                </a:solidFill>
              </a:rPr>
              <a:t>Anne Fitz</a:t>
            </a:r>
          </a:p>
        </p:txBody>
      </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a:xfrm>
            <a:off x="1762539" y="2560392"/>
            <a:ext cx="8683723" cy="738664"/>
          </a:xfrm>
        </p:spPr>
        <p:txBody>
          <a:bodyPr/>
          <a:lstStyle/>
          <a:p>
            <a:r>
              <a:rPr lang="en-US" dirty="0"/>
              <a:t>What are CIM Symbols?</a:t>
            </a:r>
          </a:p>
        </p:txBody>
      </p:sp>
    </p:spTree>
    <p:extLst>
      <p:ext uri="{BB962C8B-B14F-4D97-AF65-F5344CB8AC3E}">
        <p14:creationId xmlns:p14="http://schemas.microsoft.com/office/powerpoint/2010/main" val="871495085"/>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A642086-7192-704D-822A-54FC0E014C6D}"/>
              </a:ext>
            </a:extLst>
          </p:cNvPr>
          <p:cNvGrpSpPr/>
          <p:nvPr/>
        </p:nvGrpSpPr>
        <p:grpSpPr>
          <a:xfrm>
            <a:off x="0" y="0"/>
            <a:ext cx="12192000" cy="6858000"/>
            <a:chOff x="0" y="0"/>
            <a:chExt cx="12192000" cy="6858000"/>
          </a:xfrm>
        </p:grpSpPr>
        <p:grpSp>
          <p:nvGrpSpPr>
            <p:cNvPr id="8" name="Group 7">
              <a:extLst>
                <a:ext uri="{FF2B5EF4-FFF2-40B4-BE49-F238E27FC236}">
                  <a16:creationId xmlns:a16="http://schemas.microsoft.com/office/drawing/2014/main" id="{30BEF102-BA3B-CB41-8697-181FF86B50B1}"/>
                </a:ext>
              </a:extLst>
            </p:cNvPr>
            <p:cNvGrpSpPr/>
            <p:nvPr/>
          </p:nvGrpSpPr>
          <p:grpSpPr>
            <a:xfrm>
              <a:off x="1" y="0"/>
              <a:ext cx="12191999" cy="6858000"/>
              <a:chOff x="1" y="0"/>
              <a:chExt cx="12191999" cy="6858000"/>
            </a:xfrm>
          </p:grpSpPr>
          <p:sp>
            <p:nvSpPr>
              <p:cNvPr id="19" name="gradient background1">
                <a:extLst>
                  <a:ext uri="{FF2B5EF4-FFF2-40B4-BE49-F238E27FC236}">
                    <a16:creationId xmlns:a16="http://schemas.microsoft.com/office/drawing/2014/main" id="{600D8D40-F20C-4E46-87B0-1D557AEE5A3B}"/>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40" name="gradient background1">
                <a:extLst>
                  <a:ext uri="{FF2B5EF4-FFF2-40B4-BE49-F238E27FC236}">
                    <a16:creationId xmlns:a16="http://schemas.microsoft.com/office/drawing/2014/main" id="{F1936B49-1E69-CB46-A4F4-3375F79715A5}"/>
                  </a:ext>
                </a:extLst>
              </p:cNvPr>
              <p:cNvSpPr/>
              <p:nvPr/>
            </p:nvSpPr>
            <p:spPr bwMode="auto">
              <a:xfrm>
                <a:off x="2107096" y="0"/>
                <a:ext cx="10084903" cy="6858000"/>
              </a:xfrm>
              <a:prstGeom prst="rect">
                <a:avLst/>
              </a:prstGeom>
              <a:gradFill flip="none" rotWithShape="1">
                <a:gsLst>
                  <a:gs pos="0">
                    <a:srgbClr val="00F7BD">
                      <a:alpha val="57000"/>
                    </a:srgbClr>
                  </a:gs>
                  <a:gs pos="46000">
                    <a:srgbClr val="1D60D6">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2" name="Group 1">
              <a:extLst>
                <a:ext uri="{FF2B5EF4-FFF2-40B4-BE49-F238E27FC236}">
                  <a16:creationId xmlns:a16="http://schemas.microsoft.com/office/drawing/2014/main" id="{11692401-9C94-0C46-B113-16E6EF20CB47}"/>
                </a:ext>
              </a:extLst>
            </p:cNvPr>
            <p:cNvGrpSpPr/>
            <p:nvPr/>
          </p:nvGrpSpPr>
          <p:grpSpPr>
            <a:xfrm>
              <a:off x="0" y="4280452"/>
              <a:ext cx="5323061" cy="2577548"/>
              <a:chOff x="0" y="4280452"/>
              <a:chExt cx="5323061" cy="2577548"/>
            </a:xfrm>
          </p:grpSpPr>
          <p:pic>
            <p:nvPicPr>
              <p:cNvPr id="35" name="Picture 34">
                <a:extLst>
                  <a:ext uri="{FF2B5EF4-FFF2-40B4-BE49-F238E27FC236}">
                    <a16:creationId xmlns:a16="http://schemas.microsoft.com/office/drawing/2014/main" id="{C014A195-91D1-6C40-9962-FFFEA596AE1C}"/>
                  </a:ext>
                </a:extLst>
              </p:cNvPr>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a:stretch/>
            </p:blipFill>
            <p:spPr>
              <a:xfrm>
                <a:off x="0" y="4280452"/>
                <a:ext cx="3454040" cy="2577548"/>
              </a:xfrm>
              <a:prstGeom prst="rect">
                <a:avLst/>
              </a:prstGeom>
            </p:spPr>
          </p:pic>
          <p:pic>
            <p:nvPicPr>
              <p:cNvPr id="36" name="Picture 35">
                <a:extLst>
                  <a:ext uri="{FF2B5EF4-FFF2-40B4-BE49-F238E27FC236}">
                    <a16:creationId xmlns:a16="http://schemas.microsoft.com/office/drawing/2014/main" id="{B583647D-4610-7546-B209-11D6720DB844}"/>
                  </a:ext>
                </a:extLst>
              </p:cNvPr>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a:stretch/>
            </p:blipFill>
            <p:spPr>
              <a:xfrm>
                <a:off x="1" y="5183890"/>
                <a:ext cx="5323060" cy="1674110"/>
              </a:xfrm>
              <a:prstGeom prst="rect">
                <a:avLst/>
              </a:prstGeom>
            </p:spPr>
          </p:pic>
        </p:grpSp>
        <p:sp>
          <p:nvSpPr>
            <p:cNvPr id="24" name="gradient background1">
              <a:extLst>
                <a:ext uri="{FF2B5EF4-FFF2-40B4-BE49-F238E27FC236}">
                  <a16:creationId xmlns:a16="http://schemas.microsoft.com/office/drawing/2014/main" id="{91B7A67F-B902-784A-B05D-2E9BF1A8CCF6}"/>
                </a:ext>
              </a:extLst>
            </p:cNvPr>
            <p:cNvSpPr/>
            <p:nvPr/>
          </p:nvSpPr>
          <p:spPr bwMode="auto">
            <a:xfrm>
              <a:off x="0" y="437323"/>
              <a:ext cx="12192000" cy="6420677"/>
            </a:xfrm>
            <a:prstGeom prst="rect">
              <a:avLst/>
            </a:prstGeom>
            <a:gradFill flip="none" rotWithShape="1">
              <a:gsLst>
                <a:gs pos="0">
                  <a:srgbClr val="1E71FF">
                    <a:alpha val="0"/>
                  </a:srgbClr>
                </a:gs>
                <a:gs pos="93000">
                  <a:srgbClr val="00063D">
                    <a:alpha val="50000"/>
                  </a:srgbClr>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Next" panose="020B0503020202020204" pitchFamily="34" charset="0"/>
                <a:ea typeface="ＭＳ Ｐゴシック" pitchFamily="16" charset="-128"/>
                <a:cs typeface="ＭＳ Ｐゴシック" pitchFamily="-97" charset="-128"/>
              </a:endParaRPr>
            </a:p>
          </p:txBody>
        </p:sp>
      </p:grpSp>
      <p:sp>
        <p:nvSpPr>
          <p:cNvPr id="50" name="Title 49">
            <a:extLst>
              <a:ext uri="{FF2B5EF4-FFF2-40B4-BE49-F238E27FC236}">
                <a16:creationId xmlns:a16="http://schemas.microsoft.com/office/drawing/2014/main" id="{E2517549-8406-E740-85E7-49B4C190C025}"/>
              </a:ext>
            </a:extLst>
          </p:cNvPr>
          <p:cNvSpPr>
            <a:spLocks noGrp="1"/>
          </p:cNvSpPr>
          <p:nvPr>
            <p:ph type="title"/>
          </p:nvPr>
        </p:nvSpPr>
        <p:spPr/>
        <p:txBody>
          <a:bodyPr/>
          <a:lstStyle/>
          <a:p>
            <a:r>
              <a:rPr lang="en-US" dirty="0"/>
              <a:t>CIM Symbols</a:t>
            </a:r>
          </a:p>
        </p:txBody>
      </p:sp>
      <p:sp>
        <p:nvSpPr>
          <p:cNvPr id="51" name="Text Placeholder 50">
            <a:extLst>
              <a:ext uri="{FF2B5EF4-FFF2-40B4-BE49-F238E27FC236}">
                <a16:creationId xmlns:a16="http://schemas.microsoft.com/office/drawing/2014/main" id="{BDF2E0C8-5BEB-B741-B50C-320A568645F2}"/>
              </a:ext>
            </a:extLst>
          </p:cNvPr>
          <p:cNvSpPr>
            <a:spLocks noGrp="1"/>
          </p:cNvSpPr>
          <p:nvPr>
            <p:ph type="body" sz="quarter" idx="14"/>
          </p:nvPr>
        </p:nvSpPr>
        <p:spPr/>
        <p:txBody>
          <a:bodyPr/>
          <a:lstStyle/>
          <a:p>
            <a:endParaRPr lang="en-US" dirty="0"/>
          </a:p>
        </p:txBody>
      </p:sp>
      <p:grpSp>
        <p:nvGrpSpPr>
          <p:cNvPr id="30" name="Group 29">
            <a:extLst>
              <a:ext uri="{FF2B5EF4-FFF2-40B4-BE49-F238E27FC236}">
                <a16:creationId xmlns:a16="http://schemas.microsoft.com/office/drawing/2014/main" id="{58FA47FF-A1A1-7F46-9854-760F522C5936}"/>
              </a:ext>
            </a:extLst>
          </p:cNvPr>
          <p:cNvGrpSpPr/>
          <p:nvPr/>
        </p:nvGrpSpPr>
        <p:grpSpPr>
          <a:xfrm>
            <a:off x="4811371" y="1294652"/>
            <a:ext cx="6629400" cy="2985800"/>
            <a:chOff x="129989" y="1558569"/>
            <a:chExt cx="6629400" cy="2985800"/>
          </a:xfrm>
        </p:grpSpPr>
        <p:sp>
          <p:nvSpPr>
            <p:cNvPr id="6" name="Rounded Rectangle 5">
              <a:extLst>
                <a:ext uri="{FF2B5EF4-FFF2-40B4-BE49-F238E27FC236}">
                  <a16:creationId xmlns:a16="http://schemas.microsoft.com/office/drawing/2014/main" id="{F325D9DC-4415-8B4E-8409-E3B0B2618477}"/>
                </a:ext>
              </a:extLst>
            </p:cNvPr>
            <p:cNvSpPr/>
            <p:nvPr/>
          </p:nvSpPr>
          <p:spPr bwMode="auto">
            <a:xfrm>
              <a:off x="129989" y="1558569"/>
              <a:ext cx="6629400" cy="2985800"/>
            </a:xfrm>
            <a:prstGeom prst="roundRect">
              <a:avLst/>
            </a:prstGeom>
            <a:solidFill>
              <a:schemeClr val="accent5"/>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Next" panose="020B0503020202020204" pitchFamily="34" charset="0"/>
                <a:ea typeface="ＭＳ Ｐゴシック" pitchFamily="16" charset="-128"/>
                <a:cs typeface="ＭＳ Ｐゴシック" pitchFamily="-97" charset="-128"/>
              </a:endParaRPr>
            </a:p>
          </p:txBody>
        </p:sp>
        <p:pic>
          <p:nvPicPr>
            <p:cNvPr id="5" name="Picture 4" descr="A picture containing pool ball, table&#10;&#10;Description automatically generated">
              <a:extLst>
                <a:ext uri="{FF2B5EF4-FFF2-40B4-BE49-F238E27FC236}">
                  <a16:creationId xmlns:a16="http://schemas.microsoft.com/office/drawing/2014/main" id="{DE0F8CB1-6B61-354E-A5B3-B778ED1F2BDB}"/>
                </a:ext>
              </a:extLst>
            </p:cNvPr>
            <p:cNvPicPr>
              <a:picLocks noChangeAspect="1"/>
            </p:cNvPicPr>
            <p:nvPr/>
          </p:nvPicPr>
          <p:blipFill rotWithShape="1">
            <a:blip r:embed="rId5"/>
            <a:srcRect l="32874" r="31479" b="28187"/>
            <a:stretch/>
          </p:blipFill>
          <p:spPr>
            <a:xfrm>
              <a:off x="560265" y="2584111"/>
              <a:ext cx="1358153" cy="1094437"/>
            </a:xfrm>
            <a:prstGeom prst="rect">
              <a:avLst/>
            </a:prstGeom>
            <a:scene3d>
              <a:camera prst="orthographicFront"/>
              <a:lightRig rig="threePt" dir="t"/>
            </a:scene3d>
            <a:sp3d prstMaterial="matte">
              <a:bevelB w="165100" prst="coolSlant"/>
            </a:sp3d>
          </p:spPr>
        </p:pic>
        <p:pic>
          <p:nvPicPr>
            <p:cNvPr id="10" name="Picture 9" descr="A picture containing night sky&#10;&#10;Description automatically generated">
              <a:extLst>
                <a:ext uri="{FF2B5EF4-FFF2-40B4-BE49-F238E27FC236}">
                  <a16:creationId xmlns:a16="http://schemas.microsoft.com/office/drawing/2014/main" id="{CE734BD3-88F3-884C-9053-985A72D375C0}"/>
                </a:ext>
              </a:extLst>
            </p:cNvPr>
            <p:cNvPicPr>
              <a:picLocks noChangeAspect="1"/>
            </p:cNvPicPr>
            <p:nvPr/>
          </p:nvPicPr>
          <p:blipFill rotWithShape="1">
            <a:blip r:embed="rId6"/>
            <a:srcRect l="36877" t="15154" r="38490" b="27063"/>
            <a:stretch/>
          </p:blipFill>
          <p:spPr>
            <a:xfrm>
              <a:off x="5475714" y="2821959"/>
              <a:ext cx="938569" cy="909971"/>
            </a:xfrm>
            <a:prstGeom prst="rect">
              <a:avLst/>
            </a:prstGeom>
          </p:spPr>
        </p:pic>
        <p:pic>
          <p:nvPicPr>
            <p:cNvPr id="12" name="Picture 11" descr="A picture containing icon&#10;&#10;Description automatically generated">
              <a:extLst>
                <a:ext uri="{FF2B5EF4-FFF2-40B4-BE49-F238E27FC236}">
                  <a16:creationId xmlns:a16="http://schemas.microsoft.com/office/drawing/2014/main" id="{5E0B9006-6D53-1147-9178-C67DD92D542E}"/>
                </a:ext>
              </a:extLst>
            </p:cNvPr>
            <p:cNvPicPr>
              <a:picLocks noChangeAspect="1"/>
            </p:cNvPicPr>
            <p:nvPr/>
          </p:nvPicPr>
          <p:blipFill rotWithShape="1">
            <a:blip r:embed="rId7"/>
            <a:srcRect l="31934" r="34537" b="33452"/>
            <a:stretch/>
          </p:blipFill>
          <p:spPr>
            <a:xfrm>
              <a:off x="4103687" y="2650749"/>
              <a:ext cx="1277469" cy="1014186"/>
            </a:xfrm>
            <a:prstGeom prst="rect">
              <a:avLst/>
            </a:prstGeom>
          </p:spPr>
        </p:pic>
        <p:pic>
          <p:nvPicPr>
            <p:cNvPr id="14" name="Picture 13" descr="A picture containing application&#10;&#10;Description automatically generated">
              <a:extLst>
                <a:ext uri="{FF2B5EF4-FFF2-40B4-BE49-F238E27FC236}">
                  <a16:creationId xmlns:a16="http://schemas.microsoft.com/office/drawing/2014/main" id="{66D866E4-3D3A-724E-87C1-7249CA6235AA}"/>
                </a:ext>
              </a:extLst>
            </p:cNvPr>
            <p:cNvPicPr>
              <a:picLocks noChangeAspect="1"/>
            </p:cNvPicPr>
            <p:nvPr/>
          </p:nvPicPr>
          <p:blipFill rotWithShape="1">
            <a:blip r:embed="rId8"/>
            <a:srcRect l="37222" r="35262" b="35001"/>
            <a:stretch/>
          </p:blipFill>
          <p:spPr>
            <a:xfrm>
              <a:off x="3129711" y="2650749"/>
              <a:ext cx="1048381" cy="990582"/>
            </a:xfrm>
            <a:prstGeom prst="rect">
              <a:avLst/>
            </a:prstGeom>
          </p:spPr>
        </p:pic>
        <p:sp>
          <p:nvSpPr>
            <p:cNvPr id="17" name="TextBox 16">
              <a:extLst>
                <a:ext uri="{FF2B5EF4-FFF2-40B4-BE49-F238E27FC236}">
                  <a16:creationId xmlns:a16="http://schemas.microsoft.com/office/drawing/2014/main" id="{57E451E4-F152-2345-BEE8-EA1DB48EE0DD}"/>
                </a:ext>
              </a:extLst>
            </p:cNvPr>
            <p:cNvSpPr txBox="1"/>
            <p:nvPr/>
          </p:nvSpPr>
          <p:spPr>
            <a:xfrm>
              <a:off x="2399618" y="1904137"/>
              <a:ext cx="2112157" cy="416859"/>
            </a:xfrm>
            <a:prstGeom prst="rect">
              <a:avLst/>
            </a:prstGeom>
            <a:noFill/>
            <a:effectLst/>
          </p:spPr>
          <p:txBody>
            <a:bodyPr wrap="square" lIns="0" tIns="0" rIns="0" bIns="0" rtlCol="0">
              <a:noAutofit/>
            </a:bodyPr>
            <a:lstStyle/>
            <a:p>
              <a:pPr algn="ctr" eaLnBrk="0" hangingPunct="0"/>
              <a:r>
                <a:rPr lang="en-US" sz="2000" dirty="0">
                  <a:latin typeface="Avenir Next" panose="020B0503020202020204" pitchFamily="34" charset="0"/>
                  <a:ea typeface="+mn-ea"/>
                  <a:cs typeface="+mn-cs"/>
                </a:rPr>
                <a:t>Symbol layers</a:t>
              </a:r>
            </a:p>
          </p:txBody>
        </p:sp>
        <p:sp>
          <p:nvSpPr>
            <p:cNvPr id="18" name="TextBox 17">
              <a:extLst>
                <a:ext uri="{FF2B5EF4-FFF2-40B4-BE49-F238E27FC236}">
                  <a16:creationId xmlns:a16="http://schemas.microsoft.com/office/drawing/2014/main" id="{6FE3B225-EF81-064E-BD54-2A62157F00B4}"/>
                </a:ext>
              </a:extLst>
            </p:cNvPr>
            <p:cNvSpPr txBox="1"/>
            <p:nvPr/>
          </p:nvSpPr>
          <p:spPr>
            <a:xfrm>
              <a:off x="659923" y="3489285"/>
              <a:ext cx="1158835" cy="360042"/>
            </a:xfrm>
            <a:prstGeom prst="rect">
              <a:avLst/>
            </a:prstGeom>
            <a:noFill/>
            <a:effectLst/>
          </p:spPr>
          <p:txBody>
            <a:bodyPr wrap="none" lIns="0" tIns="0" rIns="0" bIns="0" rtlCol="0">
              <a:noAutofit/>
            </a:bodyPr>
            <a:lstStyle/>
            <a:p>
              <a:pPr algn="ctr" eaLnBrk="0" hangingPunct="0"/>
              <a:r>
                <a:rPr lang="en-US" sz="1400" dirty="0">
                  <a:latin typeface="Avenir Next" panose="020B0503020202020204" pitchFamily="34" charset="0"/>
                </a:rPr>
                <a:t>Symbol</a:t>
              </a:r>
              <a:endParaRPr lang="en-US" sz="1400" dirty="0">
                <a:latin typeface="Avenir Next" panose="020B0503020202020204" pitchFamily="34" charset="0"/>
                <a:ea typeface="+mn-ea"/>
                <a:cs typeface="+mn-cs"/>
              </a:endParaRPr>
            </a:p>
          </p:txBody>
        </p:sp>
        <p:cxnSp>
          <p:nvCxnSpPr>
            <p:cNvPr id="21" name="Straight Arrow Connector 20">
              <a:extLst>
                <a:ext uri="{FF2B5EF4-FFF2-40B4-BE49-F238E27FC236}">
                  <a16:creationId xmlns:a16="http://schemas.microsoft.com/office/drawing/2014/main" id="{5C7E5B62-564C-7740-B3EE-91A4C6D67C74}"/>
                </a:ext>
              </a:extLst>
            </p:cNvPr>
            <p:cNvCxnSpPr>
              <a:cxnSpLocks/>
            </p:cNvCxnSpPr>
            <p:nvPr/>
          </p:nvCxnSpPr>
          <p:spPr bwMode="auto">
            <a:xfrm>
              <a:off x="2172272" y="3131329"/>
              <a:ext cx="727069" cy="0"/>
            </a:xfrm>
            <a:prstGeom prst="straightConnector1">
              <a:avLst/>
            </a:prstGeom>
            <a:noFill/>
            <a:ln w="38100" cap="flat" cmpd="sng" algn="ctr">
              <a:solidFill>
                <a:schemeClr val="tx1"/>
              </a:solidFill>
              <a:prstDash val="solid"/>
              <a:round/>
              <a:headEnd type="none" w="med" len="med"/>
              <a:tailEnd type="triangle"/>
            </a:ln>
            <a:effectLst/>
          </p:spPr>
        </p:cxnSp>
        <p:sp>
          <p:nvSpPr>
            <p:cNvPr id="25" name="TextBox 24">
              <a:extLst>
                <a:ext uri="{FF2B5EF4-FFF2-40B4-BE49-F238E27FC236}">
                  <a16:creationId xmlns:a16="http://schemas.microsoft.com/office/drawing/2014/main" id="{A9DA00D1-3B88-1349-893D-B6B40144E325}"/>
                </a:ext>
              </a:extLst>
            </p:cNvPr>
            <p:cNvSpPr txBox="1"/>
            <p:nvPr/>
          </p:nvSpPr>
          <p:spPr>
            <a:xfrm>
              <a:off x="3384510" y="3491362"/>
              <a:ext cx="541343" cy="240568"/>
            </a:xfrm>
            <a:prstGeom prst="rect">
              <a:avLst/>
            </a:prstGeom>
            <a:noFill/>
            <a:effectLst/>
          </p:spPr>
          <p:txBody>
            <a:bodyPr wrap="none" lIns="0" tIns="0" rIns="0" bIns="0" rtlCol="0">
              <a:noAutofit/>
            </a:bodyPr>
            <a:lstStyle/>
            <a:p>
              <a:pPr algn="l" eaLnBrk="0" hangingPunct="0"/>
              <a:r>
                <a:rPr lang="en-US" sz="1400" dirty="0">
                  <a:latin typeface="Avenir Next" panose="020B0503020202020204" pitchFamily="34" charset="0"/>
                  <a:ea typeface="+mn-ea"/>
                  <a:cs typeface="+mn-cs"/>
                </a:rPr>
                <a:t>layer1</a:t>
              </a:r>
            </a:p>
          </p:txBody>
        </p:sp>
        <p:sp>
          <p:nvSpPr>
            <p:cNvPr id="31" name="TextBox 30">
              <a:extLst>
                <a:ext uri="{FF2B5EF4-FFF2-40B4-BE49-F238E27FC236}">
                  <a16:creationId xmlns:a16="http://schemas.microsoft.com/office/drawing/2014/main" id="{D6A48467-1BA8-E847-A039-61F82064561C}"/>
                </a:ext>
              </a:extLst>
            </p:cNvPr>
            <p:cNvSpPr txBox="1"/>
            <p:nvPr/>
          </p:nvSpPr>
          <p:spPr>
            <a:xfrm>
              <a:off x="4548885" y="3491362"/>
              <a:ext cx="541343" cy="240568"/>
            </a:xfrm>
            <a:prstGeom prst="rect">
              <a:avLst/>
            </a:prstGeom>
            <a:noFill/>
            <a:effectLst/>
          </p:spPr>
          <p:txBody>
            <a:bodyPr wrap="none" lIns="0" tIns="0" rIns="0" bIns="0" rtlCol="0">
              <a:noAutofit/>
            </a:bodyPr>
            <a:lstStyle/>
            <a:p>
              <a:pPr algn="l" eaLnBrk="0" hangingPunct="0"/>
              <a:r>
                <a:rPr lang="en-US" sz="1400" dirty="0">
                  <a:latin typeface="Avenir Next" panose="020B0503020202020204" pitchFamily="34" charset="0"/>
                  <a:ea typeface="+mn-ea"/>
                  <a:cs typeface="+mn-cs"/>
                </a:rPr>
                <a:t>layer2</a:t>
              </a:r>
            </a:p>
          </p:txBody>
        </p:sp>
        <p:sp>
          <p:nvSpPr>
            <p:cNvPr id="32" name="TextBox 31">
              <a:extLst>
                <a:ext uri="{FF2B5EF4-FFF2-40B4-BE49-F238E27FC236}">
                  <a16:creationId xmlns:a16="http://schemas.microsoft.com/office/drawing/2014/main" id="{3E57F96E-0695-0A40-993D-889C32E9478B}"/>
                </a:ext>
              </a:extLst>
            </p:cNvPr>
            <p:cNvSpPr txBox="1"/>
            <p:nvPr/>
          </p:nvSpPr>
          <p:spPr>
            <a:xfrm>
              <a:off x="5743283" y="3504403"/>
              <a:ext cx="541343" cy="240568"/>
            </a:xfrm>
            <a:prstGeom prst="rect">
              <a:avLst/>
            </a:prstGeom>
            <a:noFill/>
            <a:effectLst/>
          </p:spPr>
          <p:txBody>
            <a:bodyPr wrap="none" lIns="0" tIns="0" rIns="0" bIns="0" rtlCol="0">
              <a:noAutofit/>
            </a:bodyPr>
            <a:lstStyle/>
            <a:p>
              <a:pPr algn="l" eaLnBrk="0" hangingPunct="0"/>
              <a:r>
                <a:rPr lang="en-US" sz="1400" dirty="0">
                  <a:latin typeface="Avenir Next" panose="020B0503020202020204" pitchFamily="34" charset="0"/>
                  <a:ea typeface="+mn-ea"/>
                  <a:cs typeface="+mn-cs"/>
                </a:rPr>
                <a:t>layer3</a:t>
              </a:r>
            </a:p>
          </p:txBody>
        </p:sp>
      </p:grpSp>
      <p:grpSp>
        <p:nvGrpSpPr>
          <p:cNvPr id="29" name="Group 28">
            <a:extLst>
              <a:ext uri="{FF2B5EF4-FFF2-40B4-BE49-F238E27FC236}">
                <a16:creationId xmlns:a16="http://schemas.microsoft.com/office/drawing/2014/main" id="{A61859D5-89FF-6C41-AEE8-4D0CC129C0B9}"/>
              </a:ext>
            </a:extLst>
          </p:cNvPr>
          <p:cNvGrpSpPr/>
          <p:nvPr/>
        </p:nvGrpSpPr>
        <p:grpSpPr>
          <a:xfrm>
            <a:off x="602986" y="1295225"/>
            <a:ext cx="3980329" cy="2985228"/>
            <a:chOff x="7677343" y="1416821"/>
            <a:chExt cx="3980329" cy="2985228"/>
          </a:xfrm>
        </p:grpSpPr>
        <p:sp>
          <p:nvSpPr>
            <p:cNvPr id="26" name="Rounded Rectangle 25">
              <a:extLst>
                <a:ext uri="{FF2B5EF4-FFF2-40B4-BE49-F238E27FC236}">
                  <a16:creationId xmlns:a16="http://schemas.microsoft.com/office/drawing/2014/main" id="{AC2A6B60-F1E9-C64C-BDA5-A65180B4A282}"/>
                </a:ext>
              </a:extLst>
            </p:cNvPr>
            <p:cNvSpPr/>
            <p:nvPr/>
          </p:nvSpPr>
          <p:spPr bwMode="auto">
            <a:xfrm>
              <a:off x="7677343" y="1416821"/>
              <a:ext cx="3980329" cy="2985228"/>
            </a:xfrm>
            <a:prstGeom prst="roundRect">
              <a:avLst/>
            </a:prstGeom>
            <a:solidFill>
              <a:schemeClr val="accent1"/>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Next" panose="020B0503020202020204" pitchFamily="34" charset="0"/>
                <a:ea typeface="ＭＳ Ｐゴシック" pitchFamily="16" charset="-128"/>
                <a:cs typeface="ＭＳ Ｐゴシック" pitchFamily="-97" charset="-128"/>
              </a:endParaRPr>
            </a:p>
          </p:txBody>
        </p:sp>
        <p:pic>
          <p:nvPicPr>
            <p:cNvPr id="2050" name="Picture 2">
              <a:extLst>
                <a:ext uri="{FF2B5EF4-FFF2-40B4-BE49-F238E27FC236}">
                  <a16:creationId xmlns:a16="http://schemas.microsoft.com/office/drawing/2014/main" id="{72EE83E4-394C-F149-8521-D9A6BB09BA3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3726" r="8415" b="30479"/>
            <a:stretch/>
          </p:blipFill>
          <p:spPr bwMode="auto">
            <a:xfrm>
              <a:off x="7906899" y="2379633"/>
              <a:ext cx="3489383" cy="1211682"/>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37FEFC36-6314-4045-A81A-ED80C3209EF6}"/>
                </a:ext>
              </a:extLst>
            </p:cNvPr>
            <p:cNvSpPr txBox="1"/>
            <p:nvPr/>
          </p:nvSpPr>
          <p:spPr>
            <a:xfrm>
              <a:off x="8010154" y="1755419"/>
              <a:ext cx="3386128" cy="430321"/>
            </a:xfrm>
            <a:prstGeom prst="rect">
              <a:avLst/>
            </a:prstGeom>
            <a:noFill/>
            <a:effectLst/>
          </p:spPr>
          <p:txBody>
            <a:bodyPr wrap="square" lIns="0" tIns="0" rIns="0" bIns="0" rtlCol="0">
              <a:noAutofit/>
            </a:bodyPr>
            <a:lstStyle/>
            <a:p>
              <a:pPr algn="ctr" eaLnBrk="0" hangingPunct="0"/>
              <a:r>
                <a:rPr lang="en-US" sz="2000" dirty="0">
                  <a:latin typeface="Avenir Next" panose="020B0503020202020204" pitchFamily="34" charset="0"/>
                  <a:ea typeface="+mn-ea"/>
                  <a:cs typeface="+mn-cs"/>
                </a:rPr>
                <a:t>High quality, scalable</a:t>
              </a:r>
            </a:p>
          </p:txBody>
        </p:sp>
        <p:sp>
          <p:nvSpPr>
            <p:cNvPr id="28" name="TextBox 27">
              <a:extLst>
                <a:ext uri="{FF2B5EF4-FFF2-40B4-BE49-F238E27FC236}">
                  <a16:creationId xmlns:a16="http://schemas.microsoft.com/office/drawing/2014/main" id="{256D1388-69E4-824C-911E-87A9A132B196}"/>
                </a:ext>
              </a:extLst>
            </p:cNvPr>
            <p:cNvSpPr txBox="1"/>
            <p:nvPr/>
          </p:nvSpPr>
          <p:spPr>
            <a:xfrm>
              <a:off x="8231552" y="3690647"/>
              <a:ext cx="1277471" cy="265531"/>
            </a:xfrm>
            <a:prstGeom prst="rect">
              <a:avLst/>
            </a:prstGeom>
            <a:noFill/>
            <a:effectLst/>
          </p:spPr>
          <p:txBody>
            <a:bodyPr wrap="square" lIns="0" tIns="0" rIns="0" bIns="0" rtlCol="0">
              <a:noAutofit/>
            </a:bodyPr>
            <a:lstStyle/>
            <a:p>
              <a:pPr algn="ctr" eaLnBrk="0" hangingPunct="0"/>
              <a:r>
                <a:rPr lang="en-US" sz="1400" dirty="0">
                  <a:latin typeface="Avenir Next" panose="020B0503020202020204" pitchFamily="34" charset="0"/>
                  <a:ea typeface="+mn-ea"/>
                  <a:cs typeface="+mn-cs"/>
                </a:rPr>
                <a:t>Scaled vector symbol</a:t>
              </a:r>
            </a:p>
          </p:txBody>
        </p:sp>
        <p:sp>
          <p:nvSpPr>
            <p:cNvPr id="38" name="TextBox 37">
              <a:extLst>
                <a:ext uri="{FF2B5EF4-FFF2-40B4-BE49-F238E27FC236}">
                  <a16:creationId xmlns:a16="http://schemas.microsoft.com/office/drawing/2014/main" id="{BDA62C62-0C10-CF4A-AD4C-1CBFDEF473A1}"/>
                </a:ext>
              </a:extLst>
            </p:cNvPr>
            <p:cNvSpPr txBox="1"/>
            <p:nvPr/>
          </p:nvSpPr>
          <p:spPr>
            <a:xfrm>
              <a:off x="9763979" y="3707341"/>
              <a:ext cx="1277471" cy="265531"/>
            </a:xfrm>
            <a:prstGeom prst="rect">
              <a:avLst/>
            </a:prstGeom>
            <a:noFill/>
            <a:effectLst/>
          </p:spPr>
          <p:txBody>
            <a:bodyPr wrap="square" lIns="0" tIns="0" rIns="0" bIns="0" rtlCol="0">
              <a:noAutofit/>
            </a:bodyPr>
            <a:lstStyle/>
            <a:p>
              <a:pPr algn="ctr" eaLnBrk="0" hangingPunct="0"/>
              <a:r>
                <a:rPr lang="en-US" sz="1400" dirty="0">
                  <a:latin typeface="Avenir Next" panose="020B0503020202020204" pitchFamily="34" charset="0"/>
                  <a:ea typeface="+mn-ea"/>
                  <a:cs typeface="+mn-cs"/>
                </a:rPr>
                <a:t>Scaled image</a:t>
              </a:r>
            </a:p>
          </p:txBody>
        </p:sp>
      </p:grpSp>
      <p:grpSp>
        <p:nvGrpSpPr>
          <p:cNvPr id="37" name="Group 36">
            <a:extLst>
              <a:ext uri="{FF2B5EF4-FFF2-40B4-BE49-F238E27FC236}">
                <a16:creationId xmlns:a16="http://schemas.microsoft.com/office/drawing/2014/main" id="{2B066CEB-77DF-064D-ADD4-A352C59E6439}"/>
              </a:ext>
            </a:extLst>
          </p:cNvPr>
          <p:cNvGrpSpPr/>
          <p:nvPr/>
        </p:nvGrpSpPr>
        <p:grpSpPr>
          <a:xfrm>
            <a:off x="2868930" y="4524192"/>
            <a:ext cx="6454139" cy="1342344"/>
            <a:chOff x="2929322" y="4524881"/>
            <a:chExt cx="6454139" cy="1342344"/>
          </a:xfrm>
        </p:grpSpPr>
        <p:sp>
          <p:nvSpPr>
            <p:cNvPr id="33" name="Rounded Rectangle 32">
              <a:extLst>
                <a:ext uri="{FF2B5EF4-FFF2-40B4-BE49-F238E27FC236}">
                  <a16:creationId xmlns:a16="http://schemas.microsoft.com/office/drawing/2014/main" id="{C75D545F-5C52-584A-B220-D1551E781FD9}"/>
                </a:ext>
              </a:extLst>
            </p:cNvPr>
            <p:cNvSpPr/>
            <p:nvPr/>
          </p:nvSpPr>
          <p:spPr bwMode="auto">
            <a:xfrm>
              <a:off x="2929322" y="4524881"/>
              <a:ext cx="6454139" cy="1342344"/>
            </a:xfrm>
            <a:prstGeom prst="roundRect">
              <a:avLst/>
            </a:prstGeom>
            <a:solidFill>
              <a:schemeClr val="accent3"/>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34" name="TextBox 33">
              <a:extLst>
                <a:ext uri="{FF2B5EF4-FFF2-40B4-BE49-F238E27FC236}">
                  <a16:creationId xmlns:a16="http://schemas.microsoft.com/office/drawing/2014/main" id="{6A4E969F-C43A-394C-AEC8-5022E944B6A5}"/>
                </a:ext>
              </a:extLst>
            </p:cNvPr>
            <p:cNvSpPr txBox="1"/>
            <p:nvPr/>
          </p:nvSpPr>
          <p:spPr>
            <a:xfrm>
              <a:off x="3224558" y="4675462"/>
              <a:ext cx="3298630" cy="1023850"/>
            </a:xfrm>
            <a:prstGeom prst="rect">
              <a:avLst/>
            </a:prstGeom>
            <a:noFill/>
            <a:effectLst/>
          </p:spPr>
          <p:txBody>
            <a:bodyPr wrap="square" lIns="0" tIns="0" rIns="0" bIns="0" rtlCol="0">
              <a:noAutofit/>
            </a:bodyPr>
            <a:lstStyle/>
            <a:p>
              <a:pPr algn="ctr" eaLnBrk="0" hangingPunct="0">
                <a:lnSpc>
                  <a:spcPct val="150000"/>
                </a:lnSpc>
              </a:pPr>
              <a:r>
                <a:rPr lang="en-US" sz="2000" dirty="0">
                  <a:latin typeface="Avenir Next" panose="020B0503020202020204" pitchFamily="34" charset="0"/>
                  <a:ea typeface="+mn-ea"/>
                  <a:cs typeface="+mn-cs"/>
                </a:rPr>
                <a:t>Primitive Overrides</a:t>
              </a:r>
            </a:p>
            <a:p>
              <a:pPr algn="ctr" eaLnBrk="0" hangingPunct="0"/>
              <a:r>
                <a:rPr lang="en-US" sz="1400" dirty="0">
                  <a:latin typeface="Avenir Next" panose="020B0503020202020204" pitchFamily="34" charset="0"/>
                </a:rPr>
                <a:t>Dynamically u</a:t>
              </a:r>
              <a:r>
                <a:rPr lang="en-US" sz="1400" dirty="0">
                  <a:latin typeface="Avenir Next" panose="020B0503020202020204" pitchFamily="34" charset="0"/>
                  <a:ea typeface="+mn-ea"/>
                  <a:cs typeface="+mn-cs"/>
                </a:rPr>
                <a:t>pdate attributes of an individual symbol layer using Arcade </a:t>
              </a:r>
            </a:p>
          </p:txBody>
        </p:sp>
        <p:pic>
          <p:nvPicPr>
            <p:cNvPr id="2054" name="Picture 6" descr="Forest cover legend">
              <a:extLst>
                <a:ext uri="{FF2B5EF4-FFF2-40B4-BE49-F238E27FC236}">
                  <a16:creationId xmlns:a16="http://schemas.microsoft.com/office/drawing/2014/main" id="{B9F2675F-DC38-C043-8C88-10B6A247E04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23189" y="4697101"/>
              <a:ext cx="2676733" cy="10238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63269986"/>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itle 49">
            <a:extLst>
              <a:ext uri="{FF2B5EF4-FFF2-40B4-BE49-F238E27FC236}">
                <a16:creationId xmlns:a16="http://schemas.microsoft.com/office/drawing/2014/main" id="{E2517549-8406-E740-85E7-49B4C190C025}"/>
              </a:ext>
            </a:extLst>
          </p:cNvPr>
          <p:cNvSpPr>
            <a:spLocks noGrp="1"/>
          </p:cNvSpPr>
          <p:nvPr>
            <p:ph type="title"/>
          </p:nvPr>
        </p:nvSpPr>
        <p:spPr/>
        <p:txBody>
          <a:bodyPr/>
          <a:lstStyle/>
          <a:p>
            <a:r>
              <a:rPr lang="en-US" dirty="0"/>
              <a:t>How is it used in the ArcGIS API for JavaScript?</a:t>
            </a:r>
          </a:p>
        </p:txBody>
      </p:sp>
      <p:sp>
        <p:nvSpPr>
          <p:cNvPr id="51" name="Text Placeholder 50">
            <a:extLst>
              <a:ext uri="{FF2B5EF4-FFF2-40B4-BE49-F238E27FC236}">
                <a16:creationId xmlns:a16="http://schemas.microsoft.com/office/drawing/2014/main" id="{BDF2E0C8-5BEB-B741-B50C-320A568645F2}"/>
              </a:ext>
            </a:extLst>
          </p:cNvPr>
          <p:cNvSpPr>
            <a:spLocks noGrp="1"/>
          </p:cNvSpPr>
          <p:nvPr>
            <p:ph type="body" sz="quarter" idx="14"/>
          </p:nvPr>
        </p:nvSpPr>
        <p:spPr/>
        <p:txBody>
          <a:bodyPr/>
          <a:lstStyle/>
          <a:p>
            <a:endParaRPr lang="en-US" dirty="0"/>
          </a:p>
        </p:txBody>
      </p:sp>
      <p:pic>
        <p:nvPicPr>
          <p:cNvPr id="15" name="Content Placeholder 14" descr="Graphical user interface, text, application&#10;&#10;Description automatically generated">
            <a:extLst>
              <a:ext uri="{FF2B5EF4-FFF2-40B4-BE49-F238E27FC236}">
                <a16:creationId xmlns:a16="http://schemas.microsoft.com/office/drawing/2014/main" id="{BB251DEF-74F8-8846-BB6B-2AA364626945}"/>
              </a:ext>
            </a:extLst>
          </p:cNvPr>
          <p:cNvPicPr>
            <a:picLocks noGrp="1" noChangeAspect="1"/>
          </p:cNvPicPr>
          <p:nvPr>
            <p:ph sz="half" idx="2"/>
          </p:nvPr>
        </p:nvPicPr>
        <p:blipFill>
          <a:blip r:embed="rId3"/>
          <a:stretch>
            <a:fillRect/>
          </a:stretch>
        </p:blipFill>
        <p:spPr>
          <a:xfrm>
            <a:off x="1363236" y="1489280"/>
            <a:ext cx="9465528" cy="3694610"/>
          </a:xfrm>
        </p:spPr>
      </p:pic>
      <p:sp>
        <p:nvSpPr>
          <p:cNvPr id="20" name="TextBox 19">
            <a:extLst>
              <a:ext uri="{FF2B5EF4-FFF2-40B4-BE49-F238E27FC236}">
                <a16:creationId xmlns:a16="http://schemas.microsoft.com/office/drawing/2014/main" id="{3F4C6C6B-5764-0F4B-B420-034963EB9A64}"/>
              </a:ext>
            </a:extLst>
          </p:cNvPr>
          <p:cNvSpPr txBox="1"/>
          <p:nvPr/>
        </p:nvSpPr>
        <p:spPr>
          <a:xfrm>
            <a:off x="3920490" y="5368720"/>
            <a:ext cx="3943350" cy="354330"/>
          </a:xfrm>
          <a:prstGeom prst="rect">
            <a:avLst/>
          </a:prstGeom>
          <a:noFill/>
          <a:effectLst/>
        </p:spPr>
        <p:txBody>
          <a:bodyPr wrap="square" lIns="0" tIns="0" rIns="0" bIns="0" rtlCol="0">
            <a:noAutofit/>
          </a:bodyPr>
          <a:lstStyle/>
          <a:p>
            <a:pPr algn="ctr" eaLnBrk="0" hangingPunct="0"/>
            <a:r>
              <a:rPr lang="en-US" sz="1400" dirty="0">
                <a:latin typeface="Avenir Next" panose="020B0503020202020204" pitchFamily="34" charset="0"/>
              </a:rPr>
              <a:t>f</a:t>
            </a:r>
            <a:r>
              <a:rPr lang="en-US" sz="1400" dirty="0">
                <a:latin typeface="Avenir Next" panose="020B0503020202020204" pitchFamily="34" charset="0"/>
                <a:ea typeface="+mn-ea"/>
                <a:cs typeface="+mn-cs"/>
              </a:rPr>
              <a:t>ollows the </a:t>
            </a:r>
            <a:r>
              <a:rPr lang="en-US" sz="1400" dirty="0">
                <a:latin typeface="Avenir Next" panose="020B0503020202020204" pitchFamily="34" charset="0"/>
                <a:ea typeface="+mn-ea"/>
                <a:cs typeface="+mn-cs"/>
                <a:hlinkClick r:id="rId4"/>
              </a:rPr>
              <a:t>cim-spec</a:t>
            </a:r>
            <a:endParaRPr lang="en-US" sz="1400" dirty="0">
              <a:latin typeface="Avenir Next" panose="020B0503020202020204" pitchFamily="34" charset="0"/>
              <a:ea typeface="+mn-ea"/>
              <a:cs typeface="+mn-cs"/>
            </a:endParaRPr>
          </a:p>
        </p:txBody>
      </p:sp>
    </p:spTree>
    <p:extLst>
      <p:ext uri="{BB962C8B-B14F-4D97-AF65-F5344CB8AC3E}">
        <p14:creationId xmlns:p14="http://schemas.microsoft.com/office/powerpoint/2010/main" val="2059431306"/>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A642086-7192-704D-822A-54FC0E014C6D}"/>
              </a:ext>
            </a:extLst>
          </p:cNvPr>
          <p:cNvGrpSpPr/>
          <p:nvPr/>
        </p:nvGrpSpPr>
        <p:grpSpPr>
          <a:xfrm>
            <a:off x="0" y="0"/>
            <a:ext cx="12192000" cy="6858000"/>
            <a:chOff x="0" y="0"/>
            <a:chExt cx="12192000" cy="6858000"/>
          </a:xfrm>
        </p:grpSpPr>
        <p:grpSp>
          <p:nvGrpSpPr>
            <p:cNvPr id="8" name="Group 7">
              <a:extLst>
                <a:ext uri="{FF2B5EF4-FFF2-40B4-BE49-F238E27FC236}">
                  <a16:creationId xmlns:a16="http://schemas.microsoft.com/office/drawing/2014/main" id="{30BEF102-BA3B-CB41-8697-181FF86B50B1}"/>
                </a:ext>
              </a:extLst>
            </p:cNvPr>
            <p:cNvGrpSpPr/>
            <p:nvPr/>
          </p:nvGrpSpPr>
          <p:grpSpPr>
            <a:xfrm>
              <a:off x="1" y="0"/>
              <a:ext cx="12191999" cy="6858000"/>
              <a:chOff x="1" y="0"/>
              <a:chExt cx="12191999" cy="6858000"/>
            </a:xfrm>
          </p:grpSpPr>
          <p:sp>
            <p:nvSpPr>
              <p:cNvPr id="19" name="gradient background1">
                <a:extLst>
                  <a:ext uri="{FF2B5EF4-FFF2-40B4-BE49-F238E27FC236}">
                    <a16:creationId xmlns:a16="http://schemas.microsoft.com/office/drawing/2014/main" id="{600D8D40-F20C-4E46-87B0-1D557AEE5A3B}"/>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40" name="gradient background1">
                <a:extLst>
                  <a:ext uri="{FF2B5EF4-FFF2-40B4-BE49-F238E27FC236}">
                    <a16:creationId xmlns:a16="http://schemas.microsoft.com/office/drawing/2014/main" id="{F1936B49-1E69-CB46-A4F4-3375F79715A5}"/>
                  </a:ext>
                </a:extLst>
              </p:cNvPr>
              <p:cNvSpPr/>
              <p:nvPr/>
            </p:nvSpPr>
            <p:spPr bwMode="auto">
              <a:xfrm>
                <a:off x="2107096" y="0"/>
                <a:ext cx="10084903" cy="6858000"/>
              </a:xfrm>
              <a:prstGeom prst="rect">
                <a:avLst/>
              </a:prstGeom>
              <a:gradFill flip="none" rotWithShape="1">
                <a:gsLst>
                  <a:gs pos="0">
                    <a:srgbClr val="00F7BD">
                      <a:alpha val="57000"/>
                    </a:srgbClr>
                  </a:gs>
                  <a:gs pos="46000">
                    <a:srgbClr val="1D60D6">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2" name="Group 1">
              <a:extLst>
                <a:ext uri="{FF2B5EF4-FFF2-40B4-BE49-F238E27FC236}">
                  <a16:creationId xmlns:a16="http://schemas.microsoft.com/office/drawing/2014/main" id="{11692401-9C94-0C46-B113-16E6EF20CB47}"/>
                </a:ext>
              </a:extLst>
            </p:cNvPr>
            <p:cNvGrpSpPr/>
            <p:nvPr/>
          </p:nvGrpSpPr>
          <p:grpSpPr>
            <a:xfrm>
              <a:off x="0" y="4280452"/>
              <a:ext cx="5323061" cy="2577548"/>
              <a:chOff x="0" y="4280452"/>
              <a:chExt cx="5323061" cy="2577548"/>
            </a:xfrm>
          </p:grpSpPr>
          <p:pic>
            <p:nvPicPr>
              <p:cNvPr id="35" name="Picture 34">
                <a:extLst>
                  <a:ext uri="{FF2B5EF4-FFF2-40B4-BE49-F238E27FC236}">
                    <a16:creationId xmlns:a16="http://schemas.microsoft.com/office/drawing/2014/main" id="{C014A195-91D1-6C40-9962-FFFEA596AE1C}"/>
                  </a:ext>
                </a:extLst>
              </p:cNvPr>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a:stretch/>
            </p:blipFill>
            <p:spPr>
              <a:xfrm>
                <a:off x="0" y="4280452"/>
                <a:ext cx="3454040" cy="2577548"/>
              </a:xfrm>
              <a:prstGeom prst="rect">
                <a:avLst/>
              </a:prstGeom>
            </p:spPr>
          </p:pic>
          <p:pic>
            <p:nvPicPr>
              <p:cNvPr id="36" name="Picture 35">
                <a:extLst>
                  <a:ext uri="{FF2B5EF4-FFF2-40B4-BE49-F238E27FC236}">
                    <a16:creationId xmlns:a16="http://schemas.microsoft.com/office/drawing/2014/main" id="{B583647D-4610-7546-B209-11D6720DB844}"/>
                  </a:ext>
                </a:extLst>
              </p:cNvPr>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a:stretch/>
            </p:blipFill>
            <p:spPr>
              <a:xfrm>
                <a:off x="1" y="5183890"/>
                <a:ext cx="5323060" cy="1674110"/>
              </a:xfrm>
              <a:prstGeom prst="rect">
                <a:avLst/>
              </a:prstGeom>
            </p:spPr>
          </p:pic>
        </p:grpSp>
        <p:sp>
          <p:nvSpPr>
            <p:cNvPr id="24" name="gradient background1">
              <a:extLst>
                <a:ext uri="{FF2B5EF4-FFF2-40B4-BE49-F238E27FC236}">
                  <a16:creationId xmlns:a16="http://schemas.microsoft.com/office/drawing/2014/main" id="{91B7A67F-B902-784A-B05D-2E9BF1A8CCF6}"/>
                </a:ext>
              </a:extLst>
            </p:cNvPr>
            <p:cNvSpPr/>
            <p:nvPr/>
          </p:nvSpPr>
          <p:spPr bwMode="auto">
            <a:xfrm>
              <a:off x="0" y="437323"/>
              <a:ext cx="12192000" cy="6420677"/>
            </a:xfrm>
            <a:prstGeom prst="rect">
              <a:avLst/>
            </a:prstGeom>
            <a:gradFill flip="none" rotWithShape="1">
              <a:gsLst>
                <a:gs pos="0">
                  <a:srgbClr val="1E71FF">
                    <a:alpha val="0"/>
                  </a:srgbClr>
                </a:gs>
                <a:gs pos="93000">
                  <a:srgbClr val="00063D">
                    <a:alpha val="50000"/>
                  </a:srgbClr>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Next" panose="020B0503020202020204" pitchFamily="34" charset="0"/>
                <a:ea typeface="ＭＳ Ｐゴシック" pitchFamily="16" charset="-128"/>
                <a:cs typeface="ＭＳ Ｐゴシック" pitchFamily="-97" charset="-128"/>
              </a:endParaRPr>
            </a:p>
          </p:txBody>
        </p:sp>
      </p:grpSp>
      <p:sp>
        <p:nvSpPr>
          <p:cNvPr id="50" name="Title 49">
            <a:extLst>
              <a:ext uri="{FF2B5EF4-FFF2-40B4-BE49-F238E27FC236}">
                <a16:creationId xmlns:a16="http://schemas.microsoft.com/office/drawing/2014/main" id="{E2517549-8406-E740-85E7-49B4C190C025}"/>
              </a:ext>
            </a:extLst>
          </p:cNvPr>
          <p:cNvSpPr>
            <a:spLocks noGrp="1"/>
          </p:cNvSpPr>
          <p:nvPr>
            <p:ph type="title"/>
          </p:nvPr>
        </p:nvSpPr>
        <p:spPr/>
        <p:txBody>
          <a:bodyPr/>
          <a:lstStyle/>
          <a:p>
            <a:r>
              <a:rPr lang="en-US" dirty="0" err="1"/>
              <a:t>WebStyleSymbols</a:t>
            </a:r>
            <a:endParaRPr lang="en-US" dirty="0"/>
          </a:p>
        </p:txBody>
      </p:sp>
      <p:sp>
        <p:nvSpPr>
          <p:cNvPr id="51" name="Text Placeholder 50">
            <a:extLst>
              <a:ext uri="{FF2B5EF4-FFF2-40B4-BE49-F238E27FC236}">
                <a16:creationId xmlns:a16="http://schemas.microsoft.com/office/drawing/2014/main" id="{BDF2E0C8-5BEB-B741-B50C-320A568645F2}"/>
              </a:ext>
            </a:extLst>
          </p:cNvPr>
          <p:cNvSpPr>
            <a:spLocks noGrp="1"/>
          </p:cNvSpPr>
          <p:nvPr>
            <p:ph type="body" sz="quarter" idx="14"/>
          </p:nvPr>
        </p:nvSpPr>
        <p:spPr/>
        <p:txBody>
          <a:bodyPr/>
          <a:lstStyle/>
          <a:p>
            <a:endParaRPr lang="en-US" dirty="0"/>
          </a:p>
        </p:txBody>
      </p:sp>
      <p:sp>
        <p:nvSpPr>
          <p:cNvPr id="7" name="Content Placeholder 6">
            <a:extLst>
              <a:ext uri="{FF2B5EF4-FFF2-40B4-BE49-F238E27FC236}">
                <a16:creationId xmlns:a16="http://schemas.microsoft.com/office/drawing/2014/main" id="{E7B512FD-7F22-4E4A-A878-10706E926C95}"/>
              </a:ext>
            </a:extLst>
          </p:cNvPr>
          <p:cNvSpPr>
            <a:spLocks noGrp="1"/>
          </p:cNvSpPr>
          <p:nvPr>
            <p:ph sz="half" idx="2"/>
          </p:nvPr>
        </p:nvSpPr>
        <p:spPr>
          <a:xfrm>
            <a:off x="665766" y="1489279"/>
            <a:ext cx="4094494" cy="3385535"/>
          </a:xfrm>
        </p:spPr>
        <p:txBody>
          <a:bodyPr/>
          <a:lstStyle/>
          <a:p>
            <a:r>
              <a:rPr lang="en-US" dirty="0"/>
              <a:t>Predefined 2D CIM symbols that you can conveniently reference in your apps </a:t>
            </a:r>
          </a:p>
          <a:p>
            <a:r>
              <a:rPr lang="en-US" dirty="0">
                <a:hlinkClick r:id="rId5"/>
              </a:rPr>
              <a:t>Esri WebStyleSymbols (2D)</a:t>
            </a:r>
            <a:r>
              <a:rPr lang="en-US" dirty="0"/>
              <a:t> guide page</a:t>
            </a:r>
          </a:p>
          <a:p>
            <a:r>
              <a:rPr lang="en-US" dirty="0"/>
              <a:t>Create your own web style symbols</a:t>
            </a:r>
          </a:p>
          <a:p>
            <a:pPr marL="0" indent="0">
              <a:buNone/>
            </a:pPr>
            <a:endParaRPr lang="en-US" dirty="0"/>
          </a:p>
        </p:txBody>
      </p:sp>
      <p:pic>
        <p:nvPicPr>
          <p:cNvPr id="4098" name="Picture 2" descr="WebStyleSymbol to CIM">
            <a:extLst>
              <a:ext uri="{FF2B5EF4-FFF2-40B4-BE49-F238E27FC236}">
                <a16:creationId xmlns:a16="http://schemas.microsoft.com/office/drawing/2014/main" id="{8D33D5D9-CC3E-694D-B9B6-65425BC3FB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10313" y="1229211"/>
            <a:ext cx="6615921" cy="4770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6969689"/>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itle 49">
            <a:extLst>
              <a:ext uri="{FF2B5EF4-FFF2-40B4-BE49-F238E27FC236}">
                <a16:creationId xmlns:a16="http://schemas.microsoft.com/office/drawing/2014/main" id="{E2517549-8406-E740-85E7-49B4C190C025}"/>
              </a:ext>
            </a:extLst>
          </p:cNvPr>
          <p:cNvSpPr>
            <a:spLocks noGrp="1"/>
          </p:cNvSpPr>
          <p:nvPr>
            <p:ph type="title"/>
          </p:nvPr>
        </p:nvSpPr>
        <p:spPr/>
        <p:txBody>
          <a:bodyPr/>
          <a:lstStyle/>
          <a:p>
            <a:r>
              <a:rPr lang="en-US" dirty="0" err="1"/>
              <a:t>CIMPointSymbol</a:t>
            </a:r>
            <a:endParaRPr lang="en-US" dirty="0"/>
          </a:p>
        </p:txBody>
      </p:sp>
      <p:sp>
        <p:nvSpPr>
          <p:cNvPr id="51" name="Text Placeholder 50">
            <a:extLst>
              <a:ext uri="{FF2B5EF4-FFF2-40B4-BE49-F238E27FC236}">
                <a16:creationId xmlns:a16="http://schemas.microsoft.com/office/drawing/2014/main" id="{BDF2E0C8-5BEB-B741-B50C-320A568645F2}"/>
              </a:ext>
            </a:extLst>
          </p:cNvPr>
          <p:cNvSpPr>
            <a:spLocks noGrp="1"/>
          </p:cNvSpPr>
          <p:nvPr>
            <p:ph type="body" sz="quarter" idx="14"/>
          </p:nvPr>
        </p:nvSpPr>
        <p:spPr/>
        <p:txBody>
          <a:bodyPr/>
          <a:lstStyle/>
          <a:p>
            <a:endParaRPr lang="en-US" dirty="0"/>
          </a:p>
        </p:txBody>
      </p:sp>
      <p:sp>
        <p:nvSpPr>
          <p:cNvPr id="20" name="Rounded Rectangle 19">
            <a:extLst>
              <a:ext uri="{FF2B5EF4-FFF2-40B4-BE49-F238E27FC236}">
                <a16:creationId xmlns:a16="http://schemas.microsoft.com/office/drawing/2014/main" id="{FC311EFF-306E-924B-9C6F-77CFA61D7989}"/>
              </a:ext>
            </a:extLst>
          </p:cNvPr>
          <p:cNvSpPr/>
          <p:nvPr/>
        </p:nvSpPr>
        <p:spPr bwMode="auto">
          <a:xfrm>
            <a:off x="8202442" y="1955395"/>
            <a:ext cx="3297577" cy="3452501"/>
          </a:xfrm>
          <a:prstGeom prst="roundRect">
            <a:avLst/>
          </a:prstGeom>
          <a:solidFill>
            <a:schemeClr val="accent5"/>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11" name="TextBox 10">
            <a:extLst>
              <a:ext uri="{FF2B5EF4-FFF2-40B4-BE49-F238E27FC236}">
                <a16:creationId xmlns:a16="http://schemas.microsoft.com/office/drawing/2014/main" id="{19551496-FE9C-2446-B08E-9EAAC12C0E8F}"/>
              </a:ext>
            </a:extLst>
          </p:cNvPr>
          <p:cNvSpPr txBox="1"/>
          <p:nvPr/>
        </p:nvSpPr>
        <p:spPr>
          <a:xfrm>
            <a:off x="8737730" y="2264989"/>
            <a:ext cx="2251553" cy="293738"/>
          </a:xfrm>
          <a:prstGeom prst="rect">
            <a:avLst/>
          </a:prstGeom>
          <a:noFill/>
          <a:effectLst/>
        </p:spPr>
        <p:txBody>
          <a:bodyPr wrap="square" lIns="0" tIns="0" rIns="0" bIns="0" rtlCol="0">
            <a:noAutofit/>
          </a:bodyPr>
          <a:lstStyle/>
          <a:p>
            <a:pPr algn="ctr" eaLnBrk="0" hangingPunct="0"/>
            <a:r>
              <a:rPr lang="en-US" sz="2000" dirty="0" err="1">
                <a:latin typeface="Avenir Next" panose="020B0503020202020204" pitchFamily="34" charset="0"/>
                <a:ea typeface="+mn-ea"/>
                <a:cs typeface="+mn-cs"/>
              </a:rPr>
              <a:t>CIMTextSymbol</a:t>
            </a:r>
            <a:endParaRPr lang="en-US" sz="2000" dirty="0">
              <a:latin typeface="Avenir Next" panose="020B0503020202020204" pitchFamily="34" charset="0"/>
              <a:ea typeface="+mn-ea"/>
              <a:cs typeface="+mn-cs"/>
            </a:endParaRPr>
          </a:p>
        </p:txBody>
      </p:sp>
      <p:grpSp>
        <p:nvGrpSpPr>
          <p:cNvPr id="17" name="Group 16">
            <a:extLst>
              <a:ext uri="{FF2B5EF4-FFF2-40B4-BE49-F238E27FC236}">
                <a16:creationId xmlns:a16="http://schemas.microsoft.com/office/drawing/2014/main" id="{8B307E98-4B62-674B-80F6-41B853E24AE2}"/>
              </a:ext>
            </a:extLst>
          </p:cNvPr>
          <p:cNvGrpSpPr/>
          <p:nvPr/>
        </p:nvGrpSpPr>
        <p:grpSpPr>
          <a:xfrm>
            <a:off x="4450259" y="1960496"/>
            <a:ext cx="3297577" cy="3452501"/>
            <a:chOff x="729145" y="1888270"/>
            <a:chExt cx="3297577" cy="3452501"/>
          </a:xfrm>
        </p:grpSpPr>
        <p:sp>
          <p:nvSpPr>
            <p:cNvPr id="6" name="Rounded Rectangle 5">
              <a:extLst>
                <a:ext uri="{FF2B5EF4-FFF2-40B4-BE49-F238E27FC236}">
                  <a16:creationId xmlns:a16="http://schemas.microsoft.com/office/drawing/2014/main" id="{1E0C203D-9CF9-334D-9ABE-85AA92906E69}"/>
                </a:ext>
              </a:extLst>
            </p:cNvPr>
            <p:cNvSpPr/>
            <p:nvPr/>
          </p:nvSpPr>
          <p:spPr bwMode="auto">
            <a:xfrm>
              <a:off x="729145" y="1888270"/>
              <a:ext cx="3297577" cy="3452501"/>
            </a:xfrm>
            <a:prstGeom prst="roundRect">
              <a:avLst/>
            </a:prstGeom>
            <a:solidFill>
              <a:schemeClr val="accent1"/>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Next" panose="020B0503020202020204" pitchFamily="34" charset="0"/>
                <a:ea typeface="ＭＳ Ｐゴシック" pitchFamily="16" charset="-128"/>
                <a:cs typeface="ＭＳ Ｐゴシック" pitchFamily="-97" charset="-128"/>
              </a:endParaRPr>
            </a:p>
          </p:txBody>
        </p:sp>
        <p:pic>
          <p:nvPicPr>
            <p:cNvPr id="5124" name="Picture 4">
              <a:extLst>
                <a:ext uri="{FF2B5EF4-FFF2-40B4-BE49-F238E27FC236}">
                  <a16:creationId xmlns:a16="http://schemas.microsoft.com/office/drawing/2014/main" id="{0B0FD217-DDB8-474C-AD94-7CE949421D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031" t="19858" r="34205" b="19226"/>
            <a:stretch/>
          </p:blipFill>
          <p:spPr bwMode="auto">
            <a:xfrm>
              <a:off x="1768970" y="2801196"/>
              <a:ext cx="1210236" cy="9902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83EF4537-220A-DD44-92DB-0AE14306BF29}"/>
                </a:ext>
              </a:extLst>
            </p:cNvPr>
            <p:cNvSpPr txBox="1"/>
            <p:nvPr/>
          </p:nvSpPr>
          <p:spPr>
            <a:xfrm>
              <a:off x="1232331" y="2197864"/>
              <a:ext cx="2283514" cy="293738"/>
            </a:xfrm>
            <a:prstGeom prst="rect">
              <a:avLst/>
            </a:prstGeom>
            <a:noFill/>
            <a:effectLst/>
          </p:spPr>
          <p:txBody>
            <a:bodyPr wrap="square" lIns="0" tIns="0" rIns="0" bIns="0" rtlCol="0">
              <a:noAutofit/>
            </a:bodyPr>
            <a:lstStyle/>
            <a:p>
              <a:pPr algn="ctr" eaLnBrk="0" hangingPunct="0"/>
              <a:r>
                <a:rPr lang="en-US" sz="2000" dirty="0" err="1">
                  <a:latin typeface="Avenir Next" panose="020B0503020202020204" pitchFamily="34" charset="0"/>
                  <a:ea typeface="+mn-ea"/>
                  <a:cs typeface="+mn-cs"/>
                </a:rPr>
                <a:t>CIMVectorMarker</a:t>
              </a:r>
              <a:endParaRPr lang="en-US" sz="2000" dirty="0">
                <a:latin typeface="Avenir Next" panose="020B0503020202020204" pitchFamily="34" charset="0"/>
                <a:ea typeface="+mn-ea"/>
                <a:cs typeface="+mn-cs"/>
              </a:endParaRPr>
            </a:p>
          </p:txBody>
        </p:sp>
        <p:sp>
          <p:nvSpPr>
            <p:cNvPr id="14" name="TextBox 13">
              <a:extLst>
                <a:ext uri="{FF2B5EF4-FFF2-40B4-BE49-F238E27FC236}">
                  <a16:creationId xmlns:a16="http://schemas.microsoft.com/office/drawing/2014/main" id="{0A8537C5-C7C3-ED43-A973-6FDB4055365C}"/>
                </a:ext>
              </a:extLst>
            </p:cNvPr>
            <p:cNvSpPr txBox="1"/>
            <p:nvPr/>
          </p:nvSpPr>
          <p:spPr>
            <a:xfrm>
              <a:off x="1072401" y="3961336"/>
              <a:ext cx="2689038" cy="1181805"/>
            </a:xfrm>
            <a:prstGeom prst="rect">
              <a:avLst/>
            </a:prstGeom>
            <a:noFill/>
            <a:effectLst/>
          </p:spPr>
          <p:txBody>
            <a:bodyPr wrap="square" lIns="0" tIns="0" rIns="0" bIns="0" rtlCol="0">
              <a:noAutofit/>
            </a:bodyPr>
            <a:lstStyle/>
            <a:p>
              <a:pPr marL="285750" indent="-285750" algn="l" eaLnBrk="0" hangingPunct="0">
                <a:buFont typeface="Arial" panose="020B0604020202020204" pitchFamily="34" charset="0"/>
                <a:buChar char="•"/>
              </a:pPr>
              <a:r>
                <a:rPr lang="en-US" sz="1600" dirty="0">
                  <a:latin typeface="Avenir Next" panose="020B0503020202020204" pitchFamily="34" charset="0"/>
                  <a:ea typeface="+mn-ea"/>
                  <a:cs typeface="+mn-cs"/>
                </a:rPr>
                <a:t>Represents vector graphics</a:t>
              </a:r>
            </a:p>
            <a:p>
              <a:pPr marL="285750" indent="-285750" algn="l" eaLnBrk="0" hangingPunct="0">
                <a:buFont typeface="Arial" panose="020B0604020202020204" pitchFamily="34" charset="0"/>
                <a:buChar char="•"/>
              </a:pPr>
              <a:r>
                <a:rPr lang="en-US" sz="1600" dirty="0">
                  <a:latin typeface="Avenir Next" panose="020B0503020202020204" pitchFamily="34" charset="0"/>
                </a:rPr>
                <a:t>Constructed from </a:t>
              </a:r>
              <a:r>
                <a:rPr lang="en-US" sz="1600" dirty="0" err="1">
                  <a:latin typeface="Avenir Next" panose="020B0503020202020204" pitchFamily="34" charset="0"/>
                </a:rPr>
                <a:t>MarkerGraphics</a:t>
              </a:r>
              <a:endParaRPr lang="en-US" sz="1600" dirty="0">
                <a:latin typeface="Avenir Next" panose="020B0503020202020204" pitchFamily="34" charset="0"/>
                <a:ea typeface="+mn-ea"/>
                <a:cs typeface="+mn-cs"/>
              </a:endParaRPr>
            </a:p>
          </p:txBody>
        </p:sp>
      </p:grpSp>
      <p:grpSp>
        <p:nvGrpSpPr>
          <p:cNvPr id="16" name="Group 15">
            <a:extLst>
              <a:ext uri="{FF2B5EF4-FFF2-40B4-BE49-F238E27FC236}">
                <a16:creationId xmlns:a16="http://schemas.microsoft.com/office/drawing/2014/main" id="{F5D6BA45-EBBF-2F4A-847F-9EC72D11E87F}"/>
              </a:ext>
            </a:extLst>
          </p:cNvPr>
          <p:cNvGrpSpPr/>
          <p:nvPr/>
        </p:nvGrpSpPr>
        <p:grpSpPr>
          <a:xfrm>
            <a:off x="691751" y="1966327"/>
            <a:ext cx="3297577" cy="3452501"/>
            <a:chOff x="4488735" y="1888270"/>
            <a:chExt cx="3297577" cy="3452501"/>
          </a:xfrm>
        </p:grpSpPr>
        <p:sp>
          <p:nvSpPr>
            <p:cNvPr id="18" name="Rounded Rectangle 17">
              <a:extLst>
                <a:ext uri="{FF2B5EF4-FFF2-40B4-BE49-F238E27FC236}">
                  <a16:creationId xmlns:a16="http://schemas.microsoft.com/office/drawing/2014/main" id="{CDFD4695-DE0B-6F43-8237-5950C8BDAD18}"/>
                </a:ext>
              </a:extLst>
            </p:cNvPr>
            <p:cNvSpPr/>
            <p:nvPr/>
          </p:nvSpPr>
          <p:spPr bwMode="auto">
            <a:xfrm>
              <a:off x="4488735" y="1888270"/>
              <a:ext cx="3297577" cy="3452501"/>
            </a:xfrm>
            <a:prstGeom prst="roundRect">
              <a:avLst/>
            </a:prstGeom>
            <a:gradFill flip="none" rotWithShape="1">
              <a:gsLst>
                <a:gs pos="0">
                  <a:schemeClr val="accent4"/>
                </a:gs>
                <a:gs pos="100000">
                  <a:schemeClr val="accent4"/>
                </a:gs>
              </a:gsLst>
              <a:lin ang="16200000" scaled="1"/>
              <a:tileRect/>
            </a:gra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10" name="TextBox 9">
              <a:extLst>
                <a:ext uri="{FF2B5EF4-FFF2-40B4-BE49-F238E27FC236}">
                  <a16:creationId xmlns:a16="http://schemas.microsoft.com/office/drawing/2014/main" id="{50BF9C46-4C14-2843-983E-2C1DA6219DF1}"/>
                </a:ext>
              </a:extLst>
            </p:cNvPr>
            <p:cNvSpPr txBox="1"/>
            <p:nvPr/>
          </p:nvSpPr>
          <p:spPr>
            <a:xfrm>
              <a:off x="4921717" y="2201160"/>
              <a:ext cx="2431612" cy="293738"/>
            </a:xfrm>
            <a:prstGeom prst="rect">
              <a:avLst/>
            </a:prstGeom>
            <a:noFill/>
            <a:effectLst/>
          </p:spPr>
          <p:txBody>
            <a:bodyPr wrap="square" lIns="0" tIns="0" rIns="0" bIns="0" rtlCol="0">
              <a:noAutofit/>
            </a:bodyPr>
            <a:lstStyle/>
            <a:p>
              <a:pPr algn="ctr" eaLnBrk="0" hangingPunct="0"/>
              <a:r>
                <a:rPr lang="en-US" sz="2000" dirty="0" err="1">
                  <a:latin typeface="Avenir Next" panose="020B0503020202020204" pitchFamily="34" charset="0"/>
                  <a:ea typeface="+mn-ea"/>
                  <a:cs typeface="+mn-cs"/>
                </a:rPr>
                <a:t>CIMPictureMarker</a:t>
              </a:r>
              <a:endParaRPr lang="en-US" sz="2000" dirty="0">
                <a:latin typeface="Avenir Next" panose="020B0503020202020204" pitchFamily="34" charset="0"/>
                <a:ea typeface="+mn-ea"/>
                <a:cs typeface="+mn-cs"/>
              </a:endParaRPr>
            </a:p>
          </p:txBody>
        </p:sp>
        <p:pic>
          <p:nvPicPr>
            <p:cNvPr id="5128" name="Picture 8" descr="ESRI – Logos Download">
              <a:extLst>
                <a:ext uri="{FF2B5EF4-FFF2-40B4-BE49-F238E27FC236}">
                  <a16:creationId xmlns:a16="http://schemas.microsoft.com/office/drawing/2014/main" id="{81C4BF41-A7D4-144E-B0A4-8B1C057D17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3126" y="2941840"/>
              <a:ext cx="1643710" cy="6726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7" name="TextBox 36">
              <a:extLst>
                <a:ext uri="{FF2B5EF4-FFF2-40B4-BE49-F238E27FC236}">
                  <a16:creationId xmlns:a16="http://schemas.microsoft.com/office/drawing/2014/main" id="{19A4B836-1C12-2940-AA08-060A8D798C2E}"/>
                </a:ext>
              </a:extLst>
            </p:cNvPr>
            <p:cNvSpPr txBox="1"/>
            <p:nvPr/>
          </p:nvSpPr>
          <p:spPr>
            <a:xfrm>
              <a:off x="4826575" y="3961336"/>
              <a:ext cx="2689038" cy="1181805"/>
            </a:xfrm>
            <a:prstGeom prst="rect">
              <a:avLst/>
            </a:prstGeom>
            <a:noFill/>
            <a:effectLst/>
          </p:spPr>
          <p:txBody>
            <a:bodyPr wrap="square" lIns="0" tIns="0" rIns="0" bIns="0" rtlCol="0">
              <a:noAutofit/>
            </a:bodyPr>
            <a:lstStyle/>
            <a:p>
              <a:pPr marL="285750" indent="-285750" algn="l" eaLnBrk="0" hangingPunct="0">
                <a:buFont typeface="Arial" panose="020B0604020202020204" pitchFamily="34" charset="0"/>
                <a:buChar char="•"/>
              </a:pPr>
              <a:r>
                <a:rPr lang="en-US" sz="1600" dirty="0">
                  <a:latin typeface="Avenir Next" panose="020B0503020202020204" pitchFamily="34" charset="0"/>
                  <a:ea typeface="+mn-ea"/>
                  <a:cs typeface="+mn-cs"/>
                </a:rPr>
                <a:t>Created from raster image file </a:t>
              </a:r>
            </a:p>
          </p:txBody>
        </p:sp>
      </p:grpSp>
      <p:sp>
        <p:nvSpPr>
          <p:cNvPr id="38" name="TextBox 37">
            <a:extLst>
              <a:ext uri="{FF2B5EF4-FFF2-40B4-BE49-F238E27FC236}">
                <a16:creationId xmlns:a16="http://schemas.microsoft.com/office/drawing/2014/main" id="{F0CED565-0BE9-2648-B402-46BC1C416714}"/>
              </a:ext>
            </a:extLst>
          </p:cNvPr>
          <p:cNvSpPr txBox="1"/>
          <p:nvPr/>
        </p:nvSpPr>
        <p:spPr>
          <a:xfrm>
            <a:off x="8568203" y="3961336"/>
            <a:ext cx="2689038" cy="1222554"/>
          </a:xfrm>
          <a:prstGeom prst="rect">
            <a:avLst/>
          </a:prstGeom>
          <a:noFill/>
          <a:effectLst/>
        </p:spPr>
        <p:txBody>
          <a:bodyPr wrap="square" lIns="0" tIns="0" rIns="0" bIns="0" rtlCol="0">
            <a:noAutofit/>
          </a:bodyPr>
          <a:lstStyle/>
          <a:p>
            <a:pPr marL="285750" indent="-285750" algn="l" eaLnBrk="0" hangingPunct="0">
              <a:buFont typeface="Arial" panose="020B0604020202020204" pitchFamily="34" charset="0"/>
              <a:buChar char="•"/>
            </a:pPr>
            <a:r>
              <a:rPr lang="en-US" sz="1600" dirty="0">
                <a:latin typeface="Avenir Next" panose="020B0503020202020204" pitchFamily="34" charset="0"/>
              </a:rPr>
              <a:t>Supported as a m</a:t>
            </a:r>
            <a:r>
              <a:rPr lang="en-US" sz="1600" dirty="0">
                <a:latin typeface="Avenir Next" panose="020B0503020202020204" pitchFamily="34" charset="0"/>
                <a:ea typeface="+mn-ea"/>
                <a:cs typeface="+mn-cs"/>
              </a:rPr>
              <a:t>arker graphic on a </a:t>
            </a:r>
            <a:r>
              <a:rPr lang="en-US" sz="1600" dirty="0" err="1">
                <a:latin typeface="Avenir Next" panose="020B0503020202020204" pitchFamily="34" charset="0"/>
                <a:ea typeface="+mn-ea"/>
                <a:cs typeface="+mn-cs"/>
              </a:rPr>
              <a:t>CIMVectorMarker</a:t>
            </a:r>
            <a:r>
              <a:rPr lang="en-US" sz="1600" dirty="0">
                <a:latin typeface="Avenir Next" panose="020B0503020202020204" pitchFamily="34" charset="0"/>
                <a:ea typeface="+mn-ea"/>
                <a:cs typeface="+mn-cs"/>
              </a:rPr>
              <a:t> symbol layer</a:t>
            </a:r>
          </a:p>
        </p:txBody>
      </p:sp>
      <p:pic>
        <p:nvPicPr>
          <p:cNvPr id="5130" name="Picture 10">
            <a:extLst>
              <a:ext uri="{FF2B5EF4-FFF2-40B4-BE49-F238E27FC236}">
                <a16:creationId xmlns:a16="http://schemas.microsoft.com/office/drawing/2014/main" id="{2F4E0205-8B2C-B448-B567-C783958D5C2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962" t="23645" r="33369" b="14221"/>
          <a:stretch/>
        </p:blipFill>
        <p:spPr bwMode="auto">
          <a:xfrm>
            <a:off x="9252519" y="2777490"/>
            <a:ext cx="1320885" cy="10810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42638223"/>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itle 49">
            <a:extLst>
              <a:ext uri="{FF2B5EF4-FFF2-40B4-BE49-F238E27FC236}">
                <a16:creationId xmlns:a16="http://schemas.microsoft.com/office/drawing/2014/main" id="{E2517549-8406-E740-85E7-49B4C190C025}"/>
              </a:ext>
            </a:extLst>
          </p:cNvPr>
          <p:cNvSpPr>
            <a:spLocks noGrp="1"/>
          </p:cNvSpPr>
          <p:nvPr>
            <p:ph type="title"/>
          </p:nvPr>
        </p:nvSpPr>
        <p:spPr/>
        <p:txBody>
          <a:bodyPr/>
          <a:lstStyle/>
          <a:p>
            <a:r>
              <a:rPr lang="en-US" dirty="0" err="1"/>
              <a:t>CIMLineSymbol</a:t>
            </a:r>
            <a:endParaRPr lang="en-US" dirty="0"/>
          </a:p>
        </p:txBody>
      </p:sp>
      <p:sp>
        <p:nvSpPr>
          <p:cNvPr id="51" name="Text Placeholder 50">
            <a:extLst>
              <a:ext uri="{FF2B5EF4-FFF2-40B4-BE49-F238E27FC236}">
                <a16:creationId xmlns:a16="http://schemas.microsoft.com/office/drawing/2014/main" id="{BDF2E0C8-5BEB-B741-B50C-320A568645F2}"/>
              </a:ext>
            </a:extLst>
          </p:cNvPr>
          <p:cNvSpPr>
            <a:spLocks noGrp="1"/>
          </p:cNvSpPr>
          <p:nvPr>
            <p:ph type="body" sz="quarter" idx="14"/>
          </p:nvPr>
        </p:nvSpPr>
        <p:spPr/>
        <p:txBody>
          <a:bodyPr/>
          <a:lstStyle/>
          <a:p>
            <a:endParaRPr lang="en-US" dirty="0"/>
          </a:p>
        </p:txBody>
      </p:sp>
      <p:sp>
        <p:nvSpPr>
          <p:cNvPr id="7" name="Content Placeholder 6">
            <a:extLst>
              <a:ext uri="{FF2B5EF4-FFF2-40B4-BE49-F238E27FC236}">
                <a16:creationId xmlns:a16="http://schemas.microsoft.com/office/drawing/2014/main" id="{E7B512FD-7F22-4E4A-A878-10706E926C95}"/>
              </a:ext>
            </a:extLst>
          </p:cNvPr>
          <p:cNvSpPr>
            <a:spLocks noGrp="1"/>
          </p:cNvSpPr>
          <p:nvPr>
            <p:ph sz="half" idx="2"/>
          </p:nvPr>
        </p:nvSpPr>
        <p:spPr>
          <a:xfrm>
            <a:off x="1335745" y="1480565"/>
            <a:ext cx="1905812" cy="498744"/>
          </a:xfrm>
        </p:spPr>
        <p:txBody>
          <a:bodyPr/>
          <a:lstStyle/>
          <a:p>
            <a:pPr marL="0" indent="0" algn="ctr">
              <a:buNone/>
            </a:pPr>
            <a:r>
              <a:rPr lang="en-US" sz="1800" dirty="0" err="1"/>
              <a:t>CIMSolidStroke</a:t>
            </a:r>
            <a:endParaRPr lang="en-US" sz="1800" dirty="0"/>
          </a:p>
          <a:p>
            <a:pPr algn="ct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p:txBody>
      </p:sp>
      <p:sp>
        <p:nvSpPr>
          <p:cNvPr id="13" name="Content Placeholder 6">
            <a:extLst>
              <a:ext uri="{FF2B5EF4-FFF2-40B4-BE49-F238E27FC236}">
                <a16:creationId xmlns:a16="http://schemas.microsoft.com/office/drawing/2014/main" id="{9FC13FB2-66A1-3049-951F-CE90815FF4EF}"/>
              </a:ext>
            </a:extLst>
          </p:cNvPr>
          <p:cNvSpPr txBox="1">
            <a:spLocks/>
          </p:cNvSpPr>
          <p:nvPr/>
        </p:nvSpPr>
        <p:spPr>
          <a:xfrm>
            <a:off x="6805796" y="1051957"/>
            <a:ext cx="4289298" cy="5221285"/>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r>
              <a:rPr lang="en-US" b="0" dirty="0">
                <a:latin typeface="Avenir Next" panose="020B0503020202020204" pitchFamily="34" charset="0"/>
              </a:rPr>
              <a:t>Geometric Effects</a:t>
            </a:r>
          </a:p>
          <a:p>
            <a:pPr lvl="1"/>
            <a:r>
              <a:rPr lang="en-US" b="0" dirty="0">
                <a:latin typeface="Avenir Next" panose="020B0503020202020204" pitchFamily="34" charset="0"/>
              </a:rPr>
              <a:t>Dashes</a:t>
            </a:r>
          </a:p>
          <a:p>
            <a:pPr lvl="1"/>
            <a:endParaRPr lang="en-US" b="0" dirty="0">
              <a:latin typeface="Avenir Next" panose="020B0503020202020204" pitchFamily="34" charset="0"/>
            </a:endParaRPr>
          </a:p>
          <a:p>
            <a:pPr lvl="1"/>
            <a:r>
              <a:rPr lang="en-US" b="0" dirty="0">
                <a:latin typeface="Avenir Next" panose="020B0503020202020204" pitchFamily="34" charset="0"/>
              </a:rPr>
              <a:t>Buffer</a:t>
            </a:r>
          </a:p>
          <a:p>
            <a:pPr marL="283464" lvl="1" indent="0">
              <a:buNone/>
            </a:pPr>
            <a:endParaRPr lang="en-US" b="0" dirty="0">
              <a:latin typeface="Avenir Next" panose="020B0503020202020204" pitchFamily="34" charset="0"/>
            </a:endParaRPr>
          </a:p>
          <a:p>
            <a:pPr lvl="1"/>
            <a:r>
              <a:rPr lang="en-US" b="0" dirty="0">
                <a:latin typeface="Avenir Next" panose="020B0503020202020204" pitchFamily="34" charset="0"/>
              </a:rPr>
              <a:t>Arrows</a:t>
            </a:r>
          </a:p>
          <a:p>
            <a:pPr marL="283464" lvl="1" indent="0">
              <a:buNone/>
            </a:pPr>
            <a:endParaRPr lang="en-US" b="0" dirty="0">
              <a:latin typeface="Avenir Next" panose="020B0503020202020204" pitchFamily="34" charset="0"/>
            </a:endParaRPr>
          </a:p>
          <a:p>
            <a:endParaRPr lang="en-US" b="0" dirty="0">
              <a:latin typeface="Avenir Next" panose="020B0503020202020204" pitchFamily="34" charset="0"/>
            </a:endParaRPr>
          </a:p>
          <a:p>
            <a:r>
              <a:rPr lang="en-US" b="0" dirty="0">
                <a:latin typeface="Avenir Next" panose="020B0503020202020204" pitchFamily="34" charset="0"/>
              </a:rPr>
              <a:t>Marker placement</a:t>
            </a:r>
          </a:p>
          <a:p>
            <a:pPr lvl="1"/>
            <a:endParaRPr lang="en-US" b="0" dirty="0">
              <a:latin typeface="Avenir Next" panose="020B0503020202020204" pitchFamily="34" charset="0"/>
            </a:endParaRPr>
          </a:p>
        </p:txBody>
      </p:sp>
      <p:sp>
        <p:nvSpPr>
          <p:cNvPr id="10" name="TextBox 9">
            <a:extLst>
              <a:ext uri="{FF2B5EF4-FFF2-40B4-BE49-F238E27FC236}">
                <a16:creationId xmlns:a16="http://schemas.microsoft.com/office/drawing/2014/main" id="{3BB80241-0691-3D4B-BC51-CA6BCD4D333C}"/>
              </a:ext>
            </a:extLst>
          </p:cNvPr>
          <p:cNvSpPr txBox="1"/>
          <p:nvPr/>
        </p:nvSpPr>
        <p:spPr>
          <a:xfrm>
            <a:off x="3275538" y="3429000"/>
            <a:ext cx="1971825" cy="662940"/>
          </a:xfrm>
          <a:prstGeom prst="rect">
            <a:avLst/>
          </a:prstGeom>
          <a:noFill/>
          <a:effectLst/>
        </p:spPr>
        <p:txBody>
          <a:bodyPr wrap="square" lIns="0" tIns="0" rIns="0" bIns="0" rtlCol="0">
            <a:noAutofit/>
          </a:bodyPr>
          <a:lstStyle/>
          <a:p>
            <a:pPr algn="ctr" eaLnBrk="0" hangingPunct="0"/>
            <a:r>
              <a:rPr lang="en-US" dirty="0" err="1">
                <a:latin typeface="Avenir Next" panose="020B0503020202020204" pitchFamily="34" charset="0"/>
                <a:ea typeface="+mn-ea"/>
                <a:cs typeface="+mn-cs"/>
              </a:rPr>
              <a:t>CIMPictureStroke</a:t>
            </a:r>
            <a:endParaRPr lang="en-US" dirty="0">
              <a:latin typeface="Avenir Next" panose="020B0503020202020204" pitchFamily="34" charset="0"/>
              <a:ea typeface="+mn-ea"/>
              <a:cs typeface="+mn-cs"/>
            </a:endParaRPr>
          </a:p>
        </p:txBody>
      </p:sp>
      <p:pic>
        <p:nvPicPr>
          <p:cNvPr id="21" name="Picture 20" descr="A picture containing icon&#10;&#10;Description automatically generated">
            <a:extLst>
              <a:ext uri="{FF2B5EF4-FFF2-40B4-BE49-F238E27FC236}">
                <a16:creationId xmlns:a16="http://schemas.microsoft.com/office/drawing/2014/main" id="{F04B1763-31D6-2847-BD15-B935EE54F13B}"/>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53381" b="92972" l="9978" r="91480">
                        <a14:foregroundMark x1="36771" y1="54093" x2="36771" y2="54093"/>
                        <a14:foregroundMark x1="37444" y1="54093" x2="37444" y2="54093"/>
                        <a14:foregroundMark x1="38341" y1="55516" x2="39238" y2="54804"/>
                        <a14:foregroundMark x1="38901" y1="55961" x2="38341" y2="53559"/>
                        <a14:foregroundMark x1="58265" y1="92917" x2="64798" y2="92438"/>
                        <a14:foregroundMark x1="57511" y1="92972" x2="57935" y2="92941"/>
                        <a14:foregroundMark x1="89686" y1="71975" x2="90359" y2="68594"/>
                        <a14:foregroundMark x1="88789" y1="70730" x2="91480" y2="67438"/>
                        <a14:foregroundMark x1="71413" y1="83630" x2="80605" y2="76512"/>
                        <a14:foregroundMark x1="80605" y1="76512" x2="80045" y2="76512"/>
                        <a14:foregroundMark x1="73430" y1="81762" x2="81614" y2="75089"/>
                        <a14:backgroundMark x1="56951" y1="94662" x2="56951" y2="92972"/>
                        <a14:backgroundMark x1="57511" y1="95107" x2="56614" y2="91726"/>
                        <a14:backgroundMark x1="62332" y1="94395" x2="65359" y2="92972"/>
                        <a14:backgroundMark x1="63004" y1="93149" x2="63229" y2="93683"/>
                        <a14:backgroundMark x1="57511" y1="95374" x2="57848" y2="93149"/>
                        <a14:backgroundMark x1="61996" y1="95374" x2="58408" y2="94840"/>
                      </a14:backgroundRemoval>
                    </a14:imgEffect>
                  </a14:imgLayer>
                </a14:imgProps>
              </a:ext>
            </a:extLst>
          </a:blip>
          <a:srcRect t="48491" b="1911"/>
          <a:stretch/>
        </p:blipFill>
        <p:spPr>
          <a:xfrm>
            <a:off x="2211487" y="3706682"/>
            <a:ext cx="3800658" cy="2375333"/>
          </a:xfrm>
          <a:prstGeom prst="rect">
            <a:avLst/>
          </a:prstGeom>
        </p:spPr>
      </p:pic>
      <p:pic>
        <p:nvPicPr>
          <p:cNvPr id="15" name="Picture 14" descr="A picture containing icon&#10;&#10;Description automatically generated">
            <a:extLst>
              <a:ext uri="{FF2B5EF4-FFF2-40B4-BE49-F238E27FC236}">
                <a16:creationId xmlns:a16="http://schemas.microsoft.com/office/drawing/2014/main" id="{1E8A5878-57DA-F349-9366-2FE92F50973C}"/>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0000" l="6198" r="90083">
                        <a14:foregroundMark x1="88430" y1="57500" x2="90083" y2="51538"/>
                        <a14:foregroundMark x1="9504" y1="55192" x2="10193" y2="58462"/>
                        <a14:foregroundMark x1="7300" y1="61154" x2="6198" y2="58846"/>
                      </a14:backgroundRemoval>
                    </a14:imgEffect>
                  </a14:imgLayer>
                </a14:imgProps>
              </a:ext>
            </a:extLst>
          </a:blip>
          <a:srcRect t="19507"/>
          <a:stretch/>
        </p:blipFill>
        <p:spPr>
          <a:xfrm>
            <a:off x="555499" y="1820151"/>
            <a:ext cx="3466304" cy="1998447"/>
          </a:xfrm>
          <a:prstGeom prst="rect">
            <a:avLst/>
          </a:prstGeom>
        </p:spPr>
      </p:pic>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765FA05C-BC76-6C4A-BB52-9F16CC48AC98}"/>
                  </a:ext>
                </a:extLst>
              </p14:cNvPr>
              <p14:cNvContentPartPr/>
              <p14:nvPr/>
            </p14:nvContentPartPr>
            <p14:xfrm>
              <a:off x="4347450" y="5768767"/>
              <a:ext cx="89280" cy="163080"/>
            </p14:xfrm>
          </p:contentPart>
        </mc:Choice>
        <mc:Fallback xmlns="">
          <p:pic>
            <p:nvPicPr>
              <p:cNvPr id="23" name="Ink 22">
                <a:extLst>
                  <a:ext uri="{FF2B5EF4-FFF2-40B4-BE49-F238E27FC236}">
                    <a16:creationId xmlns:a16="http://schemas.microsoft.com/office/drawing/2014/main" id="{765FA05C-BC76-6C4A-BB52-9F16CC48AC98}"/>
                  </a:ext>
                </a:extLst>
              </p:cNvPr>
              <p:cNvPicPr/>
              <p:nvPr/>
            </p:nvPicPr>
            <p:blipFill>
              <a:blip r:embed="rId8"/>
              <a:stretch>
                <a:fillRect/>
              </a:stretch>
            </p:blipFill>
            <p:spPr>
              <a:xfrm>
                <a:off x="4338450" y="5759767"/>
                <a:ext cx="1069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5" name="Ink 24">
                <a:extLst>
                  <a:ext uri="{FF2B5EF4-FFF2-40B4-BE49-F238E27FC236}">
                    <a16:creationId xmlns:a16="http://schemas.microsoft.com/office/drawing/2014/main" id="{33899149-338C-3D4F-AE9F-03CE79D898F2}"/>
                  </a:ext>
                </a:extLst>
              </p14:cNvPr>
              <p14:cNvContentPartPr/>
              <p14:nvPr/>
            </p14:nvContentPartPr>
            <p14:xfrm>
              <a:off x="4592970" y="5783167"/>
              <a:ext cx="133920" cy="143280"/>
            </p14:xfrm>
          </p:contentPart>
        </mc:Choice>
        <mc:Fallback xmlns="">
          <p:pic>
            <p:nvPicPr>
              <p:cNvPr id="25" name="Ink 24">
                <a:extLst>
                  <a:ext uri="{FF2B5EF4-FFF2-40B4-BE49-F238E27FC236}">
                    <a16:creationId xmlns:a16="http://schemas.microsoft.com/office/drawing/2014/main" id="{33899149-338C-3D4F-AE9F-03CE79D898F2}"/>
                  </a:ext>
                </a:extLst>
              </p:cNvPr>
              <p:cNvPicPr/>
              <p:nvPr/>
            </p:nvPicPr>
            <p:blipFill>
              <a:blip r:embed="rId10"/>
              <a:stretch>
                <a:fillRect/>
              </a:stretch>
            </p:blipFill>
            <p:spPr>
              <a:xfrm>
                <a:off x="4584330" y="5774167"/>
                <a:ext cx="151560" cy="160920"/>
              </a:xfrm>
              <a:prstGeom prst="rect">
                <a:avLst/>
              </a:prstGeom>
            </p:spPr>
          </p:pic>
        </mc:Fallback>
      </mc:AlternateContent>
      <p:pic>
        <p:nvPicPr>
          <p:cNvPr id="27" name="Picture 26" descr="Shape, rectangle&#10;&#10;Description automatically generated">
            <a:extLst>
              <a:ext uri="{FF2B5EF4-FFF2-40B4-BE49-F238E27FC236}">
                <a16:creationId xmlns:a16="http://schemas.microsoft.com/office/drawing/2014/main" id="{0AF3DB31-D97A-8C48-B2DA-7A205369EDDB}"/>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9211" b="89474" l="9333" r="92167">
                        <a14:foregroundMark x1="9667" y1="50000" x2="26584" y2="55048"/>
                        <a14:foregroundMark x1="51354" y1="54449" x2="73940" y2="47330"/>
                        <a14:foregroundMark x1="86552" y1="47045" x2="92167" y2="50000"/>
                        <a14:foregroundMark x1="71833" y1="55921" x2="76000" y2="53947"/>
                        <a14:foregroundMark x1="33667" y1="52632" x2="36333" y2="51316"/>
                        <a14:foregroundMark x1="31000" y1="51316" x2="33667" y2="48026"/>
                        <a14:foregroundMark x1="78333" y1="51316" x2="75333" y2="50000"/>
                        <a14:foregroundMark x1="88000" y1="50000" x2="77167" y2="46711"/>
                        <a14:backgroundMark x1="27333" y1="64474" x2="41500" y2="63158"/>
                        <a14:backgroundMark x1="29767" y1="60433" x2="27333" y2="59868"/>
                        <a14:backgroundMark x1="32409" y1="61047" x2="30195" y2="60533"/>
                        <a14:backgroundMark x1="41500" y1="63158" x2="33969" y2="61409"/>
                        <a14:backgroundMark x1="40000" y1="61184" x2="40667" y2="61184"/>
                        <a14:backgroundMark x1="41500" y1="61184" x2="50500" y2="59868"/>
                        <a14:backgroundMark x1="9167" y1="61184" x2="10000" y2="43421"/>
                        <a14:backgroundMark x1="74381" y1="43683" x2="73333" y2="43421"/>
                        <a14:backgroundMark x1="10333" y1="61842" x2="7833" y2="61842"/>
                        <a14:backgroundMark x1="11833" y1="61184" x2="9167" y2="58553"/>
                      </a14:backgroundRemoval>
                    </a14:imgEffect>
                  </a14:imgLayer>
                </a14:imgProps>
              </a:ext>
            </a:extLst>
          </a:blip>
          <a:stretch>
            <a:fillRect/>
          </a:stretch>
        </p:blipFill>
        <p:spPr>
          <a:xfrm>
            <a:off x="7045445" y="1505145"/>
            <a:ext cx="3810000" cy="965200"/>
          </a:xfrm>
          <a:prstGeom prst="rect">
            <a:avLst/>
          </a:prstGeom>
        </p:spPr>
      </p:pic>
      <p:pic>
        <p:nvPicPr>
          <p:cNvPr id="33" name="Picture 32" descr="Shape&#10;&#10;Description automatically generated with medium confidence">
            <a:extLst>
              <a:ext uri="{FF2B5EF4-FFF2-40B4-BE49-F238E27FC236}">
                <a16:creationId xmlns:a16="http://schemas.microsoft.com/office/drawing/2014/main" id="{8E17DFCA-1C54-624B-8BED-38796FB73813}"/>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foregroundMark x1="49523" y1="43866" x2="72005" y2="40805"/>
                        <a14:foregroundMark x1="35863" y1="45726" x2="37798" y2="45462"/>
                        <a14:foregroundMark x1="72005" y1="40805" x2="81567" y2="42529"/>
                        <a14:foregroundMark x1="36913" y1="45976" x2="36655" y2="45996"/>
                        <a14:foregroundMark x1="81567" y1="42529" x2="53986" y2="44658"/>
                        <a14:foregroundMark x1="23882" y1="45136" x2="26818" y2="42023"/>
                        <a14:foregroundMark x1="44985" y1="39387" x2="74078" y2="43678"/>
                        <a14:foregroundMark x1="74078" y1="43678" x2="82834" y2="40805"/>
                        <a14:foregroundMark x1="82834" y1="40805" x2="83525" y2="40805"/>
                        <a14:foregroundMark x1="21775" y1="45033" x2="26382" y2="36782"/>
                        <a14:foregroundMark x1="26382" y1="36782" x2="27425" y2="37190"/>
                        <a14:foregroundMark x1="70732" y1="47704" x2="83410" y2="41954"/>
                        <a14:foregroundMark x1="67509" y1="49166" x2="69497" y2="48264"/>
                        <a14:foregroundMark x1="69341" y1="49404" x2="67621" y2="50315"/>
                        <a14:foregroundMark x1="83410" y1="41954" x2="71620" y2="48197"/>
                        <a14:foregroundMark x1="20836" y1="40662" x2="26866" y2="41640"/>
                        <a14:foregroundMark x1="21240" y1="37730" x2="24424" y2="37356"/>
                        <a14:foregroundMark x1="24424" y1="37356" x2="27330" y2="37948"/>
                        <a14:foregroundMark x1="21376" y1="36751" x2="24885" y2="37931"/>
                        <a14:foregroundMark x1="24885" y1="37931" x2="27505" y2="36555"/>
                        <a14:foregroundMark x1="45350" y1="36578" x2="64747" y2="41954"/>
                        <a14:foregroundMark x1="64747" y1="41954" x2="83986" y2="37356"/>
                        <a14:foregroundMark x1="37079" y1="49343" x2="37242" y2="49445"/>
                        <a14:foregroundMark x1="38249" y1="45325" x2="36060" y2="42529"/>
                        <a14:foregroundMark x1="39025" y1="46317" x2="38264" y2="45345"/>
                        <a14:foregroundMark x1="36060" y1="42529" x2="40636" y2="46785"/>
                        <a14:foregroundMark x1="21313" y1="42529" x2="21774" y2="40805"/>
                        <a14:foregroundMark x1="36866" y1="48851" x2="24309" y2="42529"/>
                        <a14:foregroundMark x1="24309" y1="42529" x2="33641" y2="43678"/>
                        <a14:foregroundMark x1="33641" y1="43678" x2="24194" y2="39655"/>
                        <a14:foregroundMark x1="24194" y1="39655" x2="38479" y2="47126"/>
                        <a14:foregroundMark x1="21313" y1="45977" x2="20507" y2="39655"/>
                        <a14:foregroundMark x1="21544" y1="45977" x2="20853" y2="38506"/>
                        <a14:foregroundMark x1="22350" y1="38506" x2="21889" y2="47701"/>
                        <a14:foregroundMark x1="22581" y1="44828" x2="15634" y2="38982"/>
                        <a14:foregroundMark x1="15267" y1="37937" x2="20853" y2="40805"/>
                        <a14:backgroundMark x1="67512" y1="55172" x2="50101" y2="52082"/>
                        <a14:backgroundMark x1="49770" y1="57471" x2="37903" y2="54023"/>
                        <a14:backgroundMark x1="49309" y1="60345" x2="49770" y2="56322"/>
                        <a14:backgroundMark x1="50115" y1="58046" x2="50922" y2="61494"/>
                        <a14:backgroundMark x1="46774" y1="58046" x2="50346" y2="56322"/>
                        <a14:backgroundMark x1="66359" y1="57471" x2="66475" y2="54023"/>
                        <a14:backgroundMark x1="21787" y1="53243" x2="14286" y2="52874"/>
                        <a14:backgroundMark x1="22047" y1="53255" x2="21880" y2="53247"/>
                        <a14:backgroundMark x1="23561" y1="53330" x2="22082" y2="53257"/>
                        <a14:backgroundMark x1="30815" y1="53686" x2="23595" y2="53331"/>
                        <a14:backgroundMark x1="37673" y1="54023" x2="37485" y2="54014"/>
                        <a14:backgroundMark x1="65438" y1="55172" x2="66475" y2="54023"/>
                        <a14:backgroundMark x1="68548" y1="55172" x2="70622" y2="56322"/>
                        <a14:backgroundMark x1="68203" y1="56322" x2="66935" y2="52874"/>
                        <a14:backgroundMark x1="14055" y1="50000" x2="15092" y2="48851"/>
                        <a14:backgroundMark x1="30243" y1="34166" x2="36751" y2="33333"/>
                        <a14:backgroundMark x1="36751" y1="33333" x2="45622" y2="34483"/>
                        <a14:backgroundMark x1="13825" y1="51149" x2="14125" y2="45995"/>
                        <a14:backgroundMark x1="15544" y1="29434" x2="15553" y2="29310"/>
                        <a14:backgroundMark x1="14055" y1="51149" x2="14399" y2="46135"/>
                        <a14:backgroundMark x1="12938" y1="36084" x2="10023" y2="35057"/>
                        <a14:backgroundMark x1="10023" y1="35057" x2="13024" y2="36828"/>
                        <a14:backgroundMark x1="13594" y1="52299" x2="16129" y2="52299"/>
                        <a14:backgroundMark x1="13479" y1="36782" x2="14286" y2="40805"/>
                        <a14:backgroundMark x1="14862" y1="36782" x2="13825" y2="44828"/>
                      </a14:backgroundRemoval>
                    </a14:imgEffect>
                  </a14:imgLayer>
                </a14:imgProps>
              </a:ext>
            </a:extLst>
          </a:blip>
          <a:stretch>
            <a:fillRect/>
          </a:stretch>
        </p:blipFill>
        <p:spPr>
          <a:xfrm>
            <a:off x="6603483" y="2189678"/>
            <a:ext cx="4686617" cy="965200"/>
          </a:xfrm>
          <a:prstGeom prst="rect">
            <a:avLst/>
          </a:prstGeom>
        </p:spPr>
      </p:pic>
      <p:pic>
        <p:nvPicPr>
          <p:cNvPr id="39" name="Picture 38" descr="A picture containing rectangle&#10;&#10;Description automatically generated">
            <a:extLst>
              <a:ext uri="{FF2B5EF4-FFF2-40B4-BE49-F238E27FC236}">
                <a16:creationId xmlns:a16="http://schemas.microsoft.com/office/drawing/2014/main" id="{3F396E7D-9471-EF4A-B626-2C68C282F2EB}"/>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9910" b="89640" l="6489" r="89981">
                        <a14:foregroundMark x1="10105" y1="46945" x2="10305" y2="40090"/>
                        <a14:foregroundMark x1="8829" y1="48436" x2="6489" y2="38739"/>
                        <a14:foregroundMark x1="8683" y1="46847" x2="16603" y2="47748"/>
                        <a14:foregroundMark x1="16603" y1="47748" x2="24332" y2="46847"/>
                        <a14:foregroundMark x1="24332" y1="46847" x2="33206" y2="47748"/>
                        <a14:foregroundMark x1="33206" y1="47748" x2="40744" y2="45045"/>
                        <a14:foregroundMark x1="40744" y1="45045" x2="42557" y2="45045"/>
                        <a14:foregroundMark x1="9256" y1="46847" x2="24714" y2="41892"/>
                        <a14:foregroundMark x1="24714" y1="41892" x2="34828" y2="42793"/>
                        <a14:foregroundMark x1="41508" y1="46847" x2="59065" y2="43694"/>
                        <a14:foregroundMark x1="59065" y1="43694" x2="66603" y2="43694"/>
                        <a14:foregroundMark x1="66603" y1="43694" x2="67844" y2="42793"/>
                        <a14:foregroundMark x1="67271" y1="46847" x2="76240" y2="47748"/>
                        <a14:foregroundMark x1="76240" y1="47748" x2="83779" y2="46396"/>
                        <a14:foregroundMark x1="83779" y1="46396" x2="69656" y2="45045"/>
                        <a14:backgroundMark x1="10401" y1="57207" x2="9542" y2="56306"/>
                        <a14:backgroundMark x1="10401" y1="56306" x2="10592" y2="54955"/>
                        <a14:backgroundMark x1="12309" y1="56306" x2="9542" y2="54955"/>
                      </a14:backgroundRemoval>
                    </a14:imgEffect>
                  </a14:imgLayer>
                </a14:imgProps>
              </a:ext>
            </a:extLst>
          </a:blip>
          <a:stretch>
            <a:fillRect/>
          </a:stretch>
        </p:blipFill>
        <p:spPr>
          <a:xfrm>
            <a:off x="7045444" y="2992235"/>
            <a:ext cx="4049649" cy="857846"/>
          </a:xfrm>
          <a:prstGeom prst="rect">
            <a:avLst/>
          </a:prstGeom>
        </p:spPr>
      </p:pic>
      <p:pic>
        <p:nvPicPr>
          <p:cNvPr id="42" name="Picture 41">
            <a:extLst>
              <a:ext uri="{FF2B5EF4-FFF2-40B4-BE49-F238E27FC236}">
                <a16:creationId xmlns:a16="http://schemas.microsoft.com/office/drawing/2014/main" id="{49F2061C-D04B-6743-A1DD-186B4A578FC7}"/>
              </a:ext>
            </a:extLst>
          </p:cNvPr>
          <p:cNvPicPr>
            <a:picLocks noChangeAspect="1"/>
          </p:cNvPicPr>
          <p:nvPr/>
        </p:nvPicPr>
        <p:blipFill rotWithShape="1">
          <a:blip r:embed="rId17"/>
          <a:srcRect l="8031" t="16705" r="4726" b="17663"/>
          <a:stretch/>
        </p:blipFill>
        <p:spPr>
          <a:xfrm>
            <a:off x="7303190" y="4614718"/>
            <a:ext cx="3534156" cy="563015"/>
          </a:xfrm>
          <a:prstGeom prst="rect">
            <a:avLst/>
          </a:prstGeom>
        </p:spPr>
      </p:pic>
      <p:pic>
        <p:nvPicPr>
          <p:cNvPr id="46" name="Picture 45">
            <a:extLst>
              <a:ext uri="{FF2B5EF4-FFF2-40B4-BE49-F238E27FC236}">
                <a16:creationId xmlns:a16="http://schemas.microsoft.com/office/drawing/2014/main" id="{37C4EF5E-E39F-5544-86BD-39391072CA7E}"/>
              </a:ext>
            </a:extLst>
          </p:cNvPr>
          <p:cNvPicPr>
            <a:picLocks noChangeAspect="1"/>
          </p:cNvPicPr>
          <p:nvPr/>
        </p:nvPicPr>
        <p:blipFill rotWithShape="1">
          <a:blip r:embed="rId18"/>
          <a:srcRect l="3659" t="15878" r="3615" b="22219"/>
          <a:stretch/>
        </p:blipFill>
        <p:spPr>
          <a:xfrm>
            <a:off x="6873137" y="5340604"/>
            <a:ext cx="4319460" cy="442563"/>
          </a:xfrm>
          <a:prstGeom prst="rect">
            <a:avLst/>
          </a:prstGeom>
        </p:spPr>
      </p:pic>
    </p:spTree>
    <p:extLst>
      <p:ext uri="{BB962C8B-B14F-4D97-AF65-F5344CB8AC3E}">
        <p14:creationId xmlns:p14="http://schemas.microsoft.com/office/powerpoint/2010/main" val="3230265178"/>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itle 49">
            <a:extLst>
              <a:ext uri="{FF2B5EF4-FFF2-40B4-BE49-F238E27FC236}">
                <a16:creationId xmlns:a16="http://schemas.microsoft.com/office/drawing/2014/main" id="{E2517549-8406-E740-85E7-49B4C190C025}"/>
              </a:ext>
            </a:extLst>
          </p:cNvPr>
          <p:cNvSpPr>
            <a:spLocks noGrp="1"/>
          </p:cNvSpPr>
          <p:nvPr>
            <p:ph type="title"/>
          </p:nvPr>
        </p:nvSpPr>
        <p:spPr>
          <a:xfrm>
            <a:off x="685800" y="682625"/>
            <a:ext cx="10826496" cy="369332"/>
          </a:xfrm>
        </p:spPr>
        <p:txBody>
          <a:bodyPr/>
          <a:lstStyle/>
          <a:p>
            <a:r>
              <a:rPr lang="en-US" dirty="0" err="1"/>
              <a:t>CIMPolygonSymbol</a:t>
            </a:r>
            <a:endParaRPr lang="en-US" dirty="0"/>
          </a:p>
        </p:txBody>
      </p:sp>
      <p:sp>
        <p:nvSpPr>
          <p:cNvPr id="51" name="Text Placeholder 50">
            <a:extLst>
              <a:ext uri="{FF2B5EF4-FFF2-40B4-BE49-F238E27FC236}">
                <a16:creationId xmlns:a16="http://schemas.microsoft.com/office/drawing/2014/main" id="{BDF2E0C8-5BEB-B741-B50C-320A568645F2}"/>
              </a:ext>
            </a:extLst>
          </p:cNvPr>
          <p:cNvSpPr>
            <a:spLocks noGrp="1"/>
          </p:cNvSpPr>
          <p:nvPr>
            <p:ph type="body" sz="quarter" idx="14"/>
          </p:nvPr>
        </p:nvSpPr>
        <p:spPr/>
        <p:txBody>
          <a:bodyPr/>
          <a:lstStyle/>
          <a:p>
            <a:endParaRPr lang="en-US" dirty="0"/>
          </a:p>
        </p:txBody>
      </p:sp>
      <p:pic>
        <p:nvPicPr>
          <p:cNvPr id="5" name="Picture 4" descr="A picture containing text, stationary, envelope, fabric&#10;&#10;Description automatically generated">
            <a:extLst>
              <a:ext uri="{FF2B5EF4-FFF2-40B4-BE49-F238E27FC236}">
                <a16:creationId xmlns:a16="http://schemas.microsoft.com/office/drawing/2014/main" id="{FE2F7C9B-8915-AB4E-B4E4-DD88C8EC307D}"/>
              </a:ext>
            </a:extLst>
          </p:cNvPr>
          <p:cNvPicPr>
            <a:picLocks noChangeAspect="1"/>
          </p:cNvPicPr>
          <p:nvPr/>
        </p:nvPicPr>
        <p:blipFill rotWithShape="1">
          <a:blip r:embed="rId3"/>
          <a:srcRect l="2481" t="3441" r="2905" b="3482"/>
          <a:stretch/>
        </p:blipFill>
        <p:spPr>
          <a:xfrm>
            <a:off x="8286749" y="2258227"/>
            <a:ext cx="3278814" cy="2799886"/>
          </a:xfrm>
          <a:prstGeom prst="rect">
            <a:avLst/>
          </a:prstGeom>
        </p:spPr>
      </p:pic>
      <p:pic>
        <p:nvPicPr>
          <p:cNvPr id="9" name="Picture 8" descr="Shape, square&#10;&#10;Description automatically generated">
            <a:extLst>
              <a:ext uri="{FF2B5EF4-FFF2-40B4-BE49-F238E27FC236}">
                <a16:creationId xmlns:a16="http://schemas.microsoft.com/office/drawing/2014/main" id="{13A9C3D9-1158-6C4A-89D4-F2557D3A74B1}"/>
              </a:ext>
            </a:extLst>
          </p:cNvPr>
          <p:cNvPicPr>
            <a:picLocks noChangeAspect="1"/>
          </p:cNvPicPr>
          <p:nvPr/>
        </p:nvPicPr>
        <p:blipFill rotWithShape="1">
          <a:blip r:embed="rId4"/>
          <a:srcRect l="2700" t="3033" r="2643" b="2040"/>
          <a:stretch/>
        </p:blipFill>
        <p:spPr>
          <a:xfrm>
            <a:off x="696746" y="2258226"/>
            <a:ext cx="3323254" cy="2799887"/>
          </a:xfrm>
          <a:prstGeom prst="rect">
            <a:avLst/>
          </a:prstGeom>
        </p:spPr>
      </p:pic>
      <p:pic>
        <p:nvPicPr>
          <p:cNvPr id="11" name="Picture 10" descr="Background pattern&#10;&#10;Description automatically generated">
            <a:extLst>
              <a:ext uri="{FF2B5EF4-FFF2-40B4-BE49-F238E27FC236}">
                <a16:creationId xmlns:a16="http://schemas.microsoft.com/office/drawing/2014/main" id="{8EF8D056-C28C-BF4D-9E73-63D6B745F994}"/>
              </a:ext>
            </a:extLst>
          </p:cNvPr>
          <p:cNvPicPr>
            <a:picLocks noChangeAspect="1"/>
          </p:cNvPicPr>
          <p:nvPr/>
        </p:nvPicPr>
        <p:blipFill rotWithShape="1">
          <a:blip r:embed="rId5"/>
          <a:srcRect t="2766"/>
          <a:stretch/>
        </p:blipFill>
        <p:spPr>
          <a:xfrm>
            <a:off x="4504280" y="2258226"/>
            <a:ext cx="3298189" cy="2799887"/>
          </a:xfrm>
          <a:prstGeom prst="rect">
            <a:avLst/>
          </a:prstGeom>
        </p:spPr>
      </p:pic>
      <p:sp>
        <p:nvSpPr>
          <p:cNvPr id="14" name="TextBox 13">
            <a:extLst>
              <a:ext uri="{FF2B5EF4-FFF2-40B4-BE49-F238E27FC236}">
                <a16:creationId xmlns:a16="http://schemas.microsoft.com/office/drawing/2014/main" id="{A77CBA4F-61D0-F741-BF4E-B62CACC416A4}"/>
              </a:ext>
            </a:extLst>
          </p:cNvPr>
          <p:cNvSpPr txBox="1"/>
          <p:nvPr/>
        </p:nvSpPr>
        <p:spPr>
          <a:xfrm>
            <a:off x="1347791" y="1736588"/>
            <a:ext cx="2011680" cy="434340"/>
          </a:xfrm>
          <a:prstGeom prst="rect">
            <a:avLst/>
          </a:prstGeom>
          <a:noFill/>
          <a:effectLst/>
        </p:spPr>
        <p:txBody>
          <a:bodyPr wrap="square" lIns="0" tIns="0" rIns="0" bIns="0" rtlCol="0">
            <a:noAutofit/>
          </a:bodyPr>
          <a:lstStyle/>
          <a:p>
            <a:pPr algn="ctr" eaLnBrk="0" hangingPunct="0"/>
            <a:r>
              <a:rPr lang="en-US" sz="2000" dirty="0" err="1">
                <a:latin typeface="Avenir Next" panose="020B0503020202020204" pitchFamily="34" charset="0"/>
                <a:ea typeface="+mn-ea"/>
                <a:cs typeface="+mn-cs"/>
              </a:rPr>
              <a:t>CIMSolidFill</a:t>
            </a:r>
            <a:endParaRPr lang="en-US" sz="2000" dirty="0">
              <a:latin typeface="Avenir Next" panose="020B0503020202020204" pitchFamily="34" charset="0"/>
              <a:ea typeface="+mn-ea"/>
              <a:cs typeface="+mn-cs"/>
            </a:endParaRPr>
          </a:p>
        </p:txBody>
      </p:sp>
      <p:sp>
        <p:nvSpPr>
          <p:cNvPr id="22" name="TextBox 21">
            <a:extLst>
              <a:ext uri="{FF2B5EF4-FFF2-40B4-BE49-F238E27FC236}">
                <a16:creationId xmlns:a16="http://schemas.microsoft.com/office/drawing/2014/main" id="{407B650C-2051-674C-ACAD-3AB72D6FBAC3}"/>
              </a:ext>
            </a:extLst>
          </p:cNvPr>
          <p:cNvSpPr txBox="1"/>
          <p:nvPr/>
        </p:nvSpPr>
        <p:spPr>
          <a:xfrm>
            <a:off x="5090160" y="1736588"/>
            <a:ext cx="2011680" cy="434340"/>
          </a:xfrm>
          <a:prstGeom prst="rect">
            <a:avLst/>
          </a:prstGeom>
          <a:noFill/>
          <a:effectLst/>
        </p:spPr>
        <p:txBody>
          <a:bodyPr wrap="square" lIns="0" tIns="0" rIns="0" bIns="0" rtlCol="0">
            <a:noAutofit/>
          </a:bodyPr>
          <a:lstStyle/>
          <a:p>
            <a:pPr algn="ctr" eaLnBrk="0" hangingPunct="0"/>
            <a:r>
              <a:rPr lang="en-US" sz="2000" dirty="0" err="1">
                <a:latin typeface="Avenir Next" panose="020B0503020202020204" pitchFamily="34" charset="0"/>
                <a:ea typeface="+mn-ea"/>
                <a:cs typeface="+mn-cs"/>
              </a:rPr>
              <a:t>CIMHatchFill</a:t>
            </a:r>
            <a:endParaRPr lang="en-US" sz="2000" dirty="0">
              <a:latin typeface="Avenir Next" panose="020B0503020202020204" pitchFamily="34" charset="0"/>
              <a:ea typeface="+mn-ea"/>
              <a:cs typeface="+mn-cs"/>
            </a:endParaRPr>
          </a:p>
        </p:txBody>
      </p:sp>
      <p:sp>
        <p:nvSpPr>
          <p:cNvPr id="23" name="TextBox 22">
            <a:extLst>
              <a:ext uri="{FF2B5EF4-FFF2-40B4-BE49-F238E27FC236}">
                <a16:creationId xmlns:a16="http://schemas.microsoft.com/office/drawing/2014/main" id="{14D518F3-4B7B-E14F-974D-1BEF93E44C04}"/>
              </a:ext>
            </a:extLst>
          </p:cNvPr>
          <p:cNvSpPr txBox="1"/>
          <p:nvPr/>
        </p:nvSpPr>
        <p:spPr>
          <a:xfrm>
            <a:off x="8893683" y="1736588"/>
            <a:ext cx="2011680" cy="434340"/>
          </a:xfrm>
          <a:prstGeom prst="rect">
            <a:avLst/>
          </a:prstGeom>
          <a:noFill/>
          <a:effectLst/>
        </p:spPr>
        <p:txBody>
          <a:bodyPr wrap="square" lIns="0" tIns="0" rIns="0" bIns="0" rtlCol="0">
            <a:noAutofit/>
          </a:bodyPr>
          <a:lstStyle/>
          <a:p>
            <a:pPr algn="ctr" eaLnBrk="0" hangingPunct="0"/>
            <a:r>
              <a:rPr lang="en-US" sz="2000" dirty="0" err="1">
                <a:latin typeface="Avenir Next" panose="020B0503020202020204" pitchFamily="34" charset="0"/>
                <a:ea typeface="+mn-ea"/>
                <a:cs typeface="+mn-cs"/>
              </a:rPr>
              <a:t>CIMPictureFill</a:t>
            </a:r>
            <a:endParaRPr lang="en-US" sz="2000" dirty="0">
              <a:latin typeface="Avenir Next" panose="020B0503020202020204" pitchFamily="34" charset="0"/>
              <a:ea typeface="+mn-ea"/>
              <a:cs typeface="+mn-cs"/>
            </a:endParaRPr>
          </a:p>
        </p:txBody>
      </p:sp>
    </p:spTree>
    <p:extLst>
      <p:ext uri="{BB962C8B-B14F-4D97-AF65-F5344CB8AC3E}">
        <p14:creationId xmlns:p14="http://schemas.microsoft.com/office/powerpoint/2010/main" val="2538829232"/>
      </p:ext>
    </p:extLst>
  </p:cSld>
  <p:clrMapOvr>
    <a:masterClrMapping/>
  </p:clrMapOvr>
  <p:transition spd="med">
    <p:fade/>
  </p:transition>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flip="none" rotWithShape="1">
          <a:gsLst>
            <a:gs pos="0">
              <a:schemeClr val="accent4"/>
            </a:gs>
            <a:gs pos="100000">
              <a:schemeClr val="accent4"/>
            </a:gs>
          </a:gsLst>
          <a:lin ang="16200000" scaled="1"/>
          <a:tileRect/>
        </a:gradFill>
        <a:ln>
          <a:noFill/>
          <a:headEnd type="none" w="med" len="med"/>
          <a:tailEnd type="none" w="med" len="med"/>
        </a:ln>
        <a:effectLst/>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defRPr sz="1400" dirty="0" smtClean="0">
            <a:ea typeface="+mn-ea"/>
            <a:cs typeface="+mn-cs"/>
          </a:defRPr>
        </a:defPPr>
      </a:lstStyle>
    </a:txDef>
  </a:objectDefaults>
  <a:extraClrSchemeLst/>
  <a:extLst>
    <a:ext uri="{05A4C25C-085E-4340-85A3-A5531E510DB2}">
      <thm15:themeFamily xmlns:thm15="http://schemas.microsoft.com/office/thememl/2012/main" name="g400077-UC-PPT-Tmplt-Esri-rev6-19-19" id="{05AE0B04-43C6-8747-8D82-D4EDA4AB9275}" vid="{5B07A797-ED80-D946-92FF-836AD305ECE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474C48ACCEBF74AB6B5D245D4F75B4D" ma:contentTypeVersion="7" ma:contentTypeDescription="Create a new document." ma:contentTypeScope="" ma:versionID="8f64e102e3f3ab05bf72d17da16dfbce">
  <xsd:schema xmlns:xsd="http://www.w3.org/2001/XMLSchema" xmlns:xs="http://www.w3.org/2001/XMLSchema" xmlns:p="http://schemas.microsoft.com/office/2006/metadata/properties" xmlns:ns2="3b231bd9-362e-4b4a-b934-a8e14959ce6d" targetNamespace="http://schemas.microsoft.com/office/2006/metadata/properties" ma:root="true" ma:fieldsID="2a72dc9b319557a8345228bd946c691b" ns2:_="">
    <xsd:import namespace="3b231bd9-362e-4b4a-b934-a8e14959ce6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231bd9-362e-4b4a-b934-a8e14959ce6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E133DB-697E-4C10-B192-8899027B1EC6}">
  <ds:schemaRefs>
    <ds:schemaRef ds:uri="http://www.w3.org/XML/1998/namespace"/>
    <ds:schemaRef ds:uri="http://purl.org/dc/elements/1.1/"/>
    <ds:schemaRef ds:uri="http://schemas.microsoft.com/office/2006/documentManagement/types"/>
    <ds:schemaRef ds:uri="3b231bd9-362e-4b4a-b934-a8e14959ce6d"/>
    <ds:schemaRef ds:uri="http://purl.org/dc/dcmitype/"/>
    <ds:schemaRef ds:uri="http://schemas.openxmlformats.org/package/2006/metadata/core-properties"/>
    <ds:schemaRef ds:uri="http://purl.org/dc/terms/"/>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E1A338E5-2E37-4973-87E6-4C02B0B7F460}">
  <ds:schemaRefs>
    <ds:schemaRef ds:uri="http://schemas.microsoft.com/sharepoint/v3/contenttype/forms"/>
  </ds:schemaRefs>
</ds:datastoreItem>
</file>

<file path=customXml/itemProps3.xml><?xml version="1.0" encoding="utf-8"?>
<ds:datastoreItem xmlns:ds="http://schemas.openxmlformats.org/officeDocument/2006/customXml" ds:itemID="{261D7D54-0B61-4B43-9BCA-6C4BB92671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b231bd9-362e-4b4a-b934-a8e14959ce6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Esri_Corporate_Template-Dark</Template>
  <TotalTime>0</TotalTime>
  <Words>2281</Words>
  <Application>Microsoft Office PowerPoint</Application>
  <PresentationFormat>Widescreen</PresentationFormat>
  <Paragraphs>158</Paragraphs>
  <Slides>25</Slides>
  <Notes>25</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Esri_Corporate_Template-Dark</vt:lpstr>
      <vt:lpstr>ArcGIS API for JavaScript: Dynamic Vector Symbology</vt:lpstr>
      <vt:lpstr>Agenda</vt:lpstr>
      <vt:lpstr>What are CIM Symbols?</vt:lpstr>
      <vt:lpstr>CIM Symbols</vt:lpstr>
      <vt:lpstr>How is it used in the ArcGIS API for JavaScript?</vt:lpstr>
      <vt:lpstr>WebStyleSymbols</vt:lpstr>
      <vt:lpstr>CIMPointSymbol</vt:lpstr>
      <vt:lpstr>CIMLineSymbol</vt:lpstr>
      <vt:lpstr>CIMPolygonSymbol</vt:lpstr>
      <vt:lpstr>Create a symbol from scratch</vt:lpstr>
      <vt:lpstr>CIM Starter App</vt:lpstr>
      <vt:lpstr>CIM Symbol Builder</vt:lpstr>
      <vt:lpstr>Creating a Web Style</vt:lpstr>
      <vt:lpstr>How to create a Web Style</vt:lpstr>
      <vt:lpstr>Creating a WebStyle</vt:lpstr>
      <vt:lpstr>Data-driven CIM</vt:lpstr>
      <vt:lpstr>Data-driven mapping</vt:lpstr>
      <vt:lpstr>Multi-part data-driven symbols</vt:lpstr>
      <vt:lpstr>Primitive Overrides</vt:lpstr>
      <vt:lpstr>Primitive Overrides</vt:lpstr>
      <vt:lpstr>Primitive Overrides</vt:lpstr>
      <vt:lpstr>Primitive Overrides</vt:lpstr>
      <vt:lpstr>Primitive Overrides</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apply this template to existing slides</dc:title>
  <dc:creator/>
  <cp:lastModifiedBy/>
  <cp:revision>14</cp:revision>
  <cp:lastPrinted>2019-04-30T20:56:12Z</cp:lastPrinted>
  <dcterms:created xsi:type="dcterms:W3CDTF">2019-08-28T00:58:57Z</dcterms:created>
  <dcterms:modified xsi:type="dcterms:W3CDTF">2021-02-08T16:00:41Z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0x0101001474C48ACCEBF74AB6B5D245D4F75B4D</vt:lpwstr>
  </property>
</Properties>
</file>